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2" r:id="rId8"/>
    <p:sldId id="297" r:id="rId9"/>
    <p:sldId id="267" r:id="rId10"/>
    <p:sldId id="294" r:id="rId11"/>
    <p:sldId id="268" r:id="rId12"/>
    <p:sldId id="308" r:id="rId13"/>
    <p:sldId id="317" r:id="rId14"/>
    <p:sldId id="318" r:id="rId15"/>
    <p:sldId id="309" r:id="rId16"/>
    <p:sldId id="271" r:id="rId17"/>
    <p:sldId id="272" r:id="rId18"/>
    <p:sldId id="273" r:id="rId19"/>
    <p:sldId id="298" r:id="rId20"/>
    <p:sldId id="274" r:id="rId21"/>
  </p:sldIdLst>
  <p:sldSz cx="12192000" cy="6858000"/>
  <p:notesSz cx="6858000" cy="9144000"/>
  <p:embeddedFontLst>
    <p:embeddedFont>
      <p:font typeface="Calibri" panose="020F0502020204030204"/>
      <p:regular r:id="rId25"/>
      <p:bold r:id="rId26"/>
      <p:italic r:id="rId27"/>
      <p:boldItalic r:id="rId28"/>
    </p:embeddedFont>
    <p:embeddedFont>
      <p:font typeface="Microsoft YaHei" panose="020B0503020204020204" charset="-122"/>
      <p:regular r:id="rId29"/>
    </p:embeddedFont>
    <p:embeddedFont>
      <p:font typeface="Federo" panose="0200000000000000000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F0F9"/>
    <a:srgbClr val="FB9705"/>
    <a:srgbClr val="002060"/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998BA5C-3BA8-4BCF-9EFC-0C7A600FB268}" styleName="Table_0">
    <a:wholeTbl>
      <a:tcTxStyle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Style>
        <a:tcBdr/>
        <a:fill>
          <a:solidFill>
            <a:srgbClr val="D0DEEF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0DEEF"/>
          </a:solidFill>
        </a:fill>
      </a:tcStyle>
    </a:band1V>
    <a:band2V>
      <a:tcStyle>
        <a:tcBdr/>
      </a:tcStyle>
    </a:band2V>
    <a:lastCol>
      <a:tcTxStyle b="on"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70" autoAdjust="0"/>
  </p:normalViewPr>
  <p:slideViewPr>
    <p:cSldViewPr snapToGrid="0">
      <p:cViewPr varScale="1">
        <p:scale>
          <a:sx n="79" d="100"/>
          <a:sy n="79" d="100"/>
        </p:scale>
        <p:origin x="102" y="222"/>
      </p:cViewPr>
      <p:guideLst>
        <p:guide orient="horz" pos="654"/>
        <p:guide pos="448"/>
        <p:guide orient="horz" pos="1231"/>
        <p:guide orient="horz" pos="2054"/>
        <p:guide orient="horz" pos="25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08" name="Google Shape;7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885" name="Google Shape;885;p1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07" name="Google Shape;907;p1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29" name="Google Shape;9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51" name="Google Shape;9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73" name="Google Shape;9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809" name="Google Shape;8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80" name="Google Shape;98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15" name="Google Shape;7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26" name="Google Shape;7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52" name="Google Shape;7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840" name="Google Shape;8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26" name="Google Shape;7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871" name="Google Shape;8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885" name="Google Shape;8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878" name="Google Shape;8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6"/>
          <p:cNvSpPr/>
          <p:nvPr/>
        </p:nvSpPr>
        <p:spPr>
          <a:xfrm>
            <a:off x="4770407" y="0"/>
            <a:ext cx="7421593" cy="6858000"/>
          </a:xfrm>
          <a:prstGeom prst="parallelogram">
            <a:avLst>
              <a:gd name="adj" fmla="val 34279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1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36"/>
          <p:cNvSpPr/>
          <p:nvPr/>
        </p:nvSpPr>
        <p:spPr>
          <a:xfrm>
            <a:off x="5451894" y="258792"/>
            <a:ext cx="6081623" cy="6349042"/>
          </a:xfrm>
          <a:prstGeom prst="roundRect">
            <a:avLst>
              <a:gd name="adj" fmla="val 1348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16;p36"/>
          <p:cNvSpPr txBox="1">
            <a:spLocks noGrp="1"/>
          </p:cNvSpPr>
          <p:nvPr>
            <p:ph type="ctrTitle"/>
          </p:nvPr>
        </p:nvSpPr>
        <p:spPr>
          <a:xfrm>
            <a:off x="5637120" y="833139"/>
            <a:ext cx="5711171" cy="197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5400"/>
              <a:buFont typeface="Arial" panose="020B0604020202020204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6"/>
          <p:cNvSpPr txBox="1">
            <a:spLocks noGrp="1"/>
          </p:cNvSpPr>
          <p:nvPr>
            <p:ph type="subTitle" idx="1"/>
          </p:nvPr>
        </p:nvSpPr>
        <p:spPr>
          <a:xfrm>
            <a:off x="5637120" y="3119295"/>
            <a:ext cx="5711171" cy="221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8" name="Google Shape;18;p3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875" y="122248"/>
            <a:ext cx="529736" cy="529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36"/>
          <p:cNvGrpSpPr/>
          <p:nvPr/>
        </p:nvGrpSpPr>
        <p:grpSpPr>
          <a:xfrm>
            <a:off x="155875" y="6380685"/>
            <a:ext cx="2983067" cy="370602"/>
            <a:chOff x="256087" y="6401752"/>
            <a:chExt cx="2983067" cy="370602"/>
          </a:xfrm>
        </p:grpSpPr>
        <p:sp>
          <p:nvSpPr>
            <p:cNvPr id="20" name="Google Shape;20;p36"/>
            <p:cNvSpPr txBox="1"/>
            <p:nvPr/>
          </p:nvSpPr>
          <p:spPr>
            <a:xfrm>
              <a:off x="631372" y="6403022"/>
              <a:ext cx="26077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www.itsstraining.edu.vn</a:t>
              </a:r>
              <a:endParaRPr sz="140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" name="Google Shape;21;p36"/>
            <p:cNvSpPr/>
            <p:nvPr/>
          </p:nvSpPr>
          <p:spPr>
            <a:xfrm>
              <a:off x="256087" y="6401752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19329" h="19325" extrusionOk="0">
                  <a:moveTo>
                    <a:pt x="9062" y="1229"/>
                  </a:moveTo>
                  <a:lnTo>
                    <a:pt x="9062" y="4539"/>
                  </a:lnTo>
                  <a:cubicBezTo>
                    <a:pt x="8470" y="4557"/>
                    <a:pt x="7885" y="4602"/>
                    <a:pt x="7311" y="4674"/>
                  </a:cubicBezTo>
                  <a:cubicBezTo>
                    <a:pt x="7223" y="4339"/>
                    <a:pt x="7036" y="4037"/>
                    <a:pt x="6773" y="3811"/>
                  </a:cubicBezTo>
                  <a:cubicBezTo>
                    <a:pt x="7392" y="2428"/>
                    <a:pt x="8211" y="1513"/>
                    <a:pt x="9062" y="1229"/>
                  </a:cubicBezTo>
                  <a:close/>
                  <a:moveTo>
                    <a:pt x="10194" y="1226"/>
                  </a:moveTo>
                  <a:cubicBezTo>
                    <a:pt x="11278" y="1586"/>
                    <a:pt x="12272" y="2944"/>
                    <a:pt x="12912" y="4835"/>
                  </a:cubicBezTo>
                  <a:cubicBezTo>
                    <a:pt x="12015" y="4662"/>
                    <a:pt x="11106" y="4566"/>
                    <a:pt x="10194" y="4539"/>
                  </a:cubicBezTo>
                  <a:lnTo>
                    <a:pt x="10194" y="1226"/>
                  </a:lnTo>
                  <a:close/>
                  <a:moveTo>
                    <a:pt x="5665" y="4530"/>
                  </a:moveTo>
                  <a:cubicBezTo>
                    <a:pt x="6170" y="4530"/>
                    <a:pt x="6423" y="5139"/>
                    <a:pt x="6067" y="5496"/>
                  </a:cubicBezTo>
                  <a:cubicBezTo>
                    <a:pt x="5950" y="5611"/>
                    <a:pt x="5808" y="5663"/>
                    <a:pt x="5669" y="5663"/>
                  </a:cubicBezTo>
                  <a:cubicBezTo>
                    <a:pt x="5378" y="5663"/>
                    <a:pt x="5101" y="5438"/>
                    <a:pt x="5101" y="5097"/>
                  </a:cubicBezTo>
                  <a:cubicBezTo>
                    <a:pt x="5101" y="4783"/>
                    <a:pt x="5351" y="4530"/>
                    <a:pt x="5665" y="4530"/>
                  </a:cubicBezTo>
                  <a:close/>
                  <a:moveTo>
                    <a:pt x="6743" y="1643"/>
                  </a:moveTo>
                  <a:cubicBezTo>
                    <a:pt x="6363" y="2129"/>
                    <a:pt x="6019" y="2718"/>
                    <a:pt x="5717" y="3397"/>
                  </a:cubicBezTo>
                  <a:lnTo>
                    <a:pt x="5665" y="3397"/>
                  </a:lnTo>
                  <a:cubicBezTo>
                    <a:pt x="4578" y="3397"/>
                    <a:pt x="3769" y="4406"/>
                    <a:pt x="4008" y="5469"/>
                  </a:cubicBezTo>
                  <a:cubicBezTo>
                    <a:pt x="3075" y="5822"/>
                    <a:pt x="2277" y="6266"/>
                    <a:pt x="1646" y="6773"/>
                  </a:cubicBezTo>
                  <a:cubicBezTo>
                    <a:pt x="2507" y="4394"/>
                    <a:pt x="4373" y="2516"/>
                    <a:pt x="6743" y="1643"/>
                  </a:cubicBezTo>
                  <a:close/>
                  <a:moveTo>
                    <a:pt x="12510" y="1631"/>
                  </a:moveTo>
                  <a:lnTo>
                    <a:pt x="12510" y="1631"/>
                  </a:lnTo>
                  <a:cubicBezTo>
                    <a:pt x="14926" y="2500"/>
                    <a:pt x="16828" y="4403"/>
                    <a:pt x="17698" y="6818"/>
                  </a:cubicBezTo>
                  <a:cubicBezTo>
                    <a:pt x="17269" y="6483"/>
                    <a:pt x="16810" y="6196"/>
                    <a:pt x="16327" y="5955"/>
                  </a:cubicBezTo>
                  <a:cubicBezTo>
                    <a:pt x="15645" y="5614"/>
                    <a:pt x="14932" y="5342"/>
                    <a:pt x="14195" y="5136"/>
                  </a:cubicBezTo>
                  <a:cubicBezTo>
                    <a:pt x="13933" y="4203"/>
                    <a:pt x="13585" y="3349"/>
                    <a:pt x="13169" y="2612"/>
                  </a:cubicBezTo>
                  <a:cubicBezTo>
                    <a:pt x="12975" y="2268"/>
                    <a:pt x="12755" y="1942"/>
                    <a:pt x="12510" y="1631"/>
                  </a:cubicBezTo>
                  <a:close/>
                  <a:moveTo>
                    <a:pt x="4636" y="6444"/>
                  </a:moveTo>
                  <a:cubicBezTo>
                    <a:pt x="4684" y="6483"/>
                    <a:pt x="4738" y="6519"/>
                    <a:pt x="4793" y="6553"/>
                  </a:cubicBezTo>
                  <a:cubicBezTo>
                    <a:pt x="4651" y="7407"/>
                    <a:pt x="4566" y="8268"/>
                    <a:pt x="4542" y="9134"/>
                  </a:cubicBezTo>
                  <a:lnTo>
                    <a:pt x="1230" y="9134"/>
                  </a:lnTo>
                  <a:cubicBezTo>
                    <a:pt x="1568" y="8083"/>
                    <a:pt x="2821" y="7081"/>
                    <a:pt x="4636" y="6444"/>
                  </a:cubicBezTo>
                  <a:close/>
                  <a:moveTo>
                    <a:pt x="9062" y="5674"/>
                  </a:moveTo>
                  <a:lnTo>
                    <a:pt x="9062" y="9134"/>
                  </a:lnTo>
                  <a:lnTo>
                    <a:pt x="5674" y="9134"/>
                  </a:lnTo>
                  <a:cubicBezTo>
                    <a:pt x="5698" y="8343"/>
                    <a:pt x="5774" y="7558"/>
                    <a:pt x="5904" y="6776"/>
                  </a:cubicBezTo>
                  <a:lnTo>
                    <a:pt x="5904" y="6779"/>
                  </a:lnTo>
                  <a:cubicBezTo>
                    <a:pt x="6462" y="6698"/>
                    <a:pt x="6949" y="6344"/>
                    <a:pt x="7196" y="5834"/>
                  </a:cubicBezTo>
                  <a:cubicBezTo>
                    <a:pt x="7815" y="5746"/>
                    <a:pt x="8437" y="5692"/>
                    <a:pt x="9062" y="5674"/>
                  </a:cubicBezTo>
                  <a:close/>
                  <a:moveTo>
                    <a:pt x="10194" y="5671"/>
                  </a:moveTo>
                  <a:cubicBezTo>
                    <a:pt x="11227" y="5701"/>
                    <a:pt x="12257" y="5834"/>
                    <a:pt x="13265" y="6063"/>
                  </a:cubicBezTo>
                  <a:cubicBezTo>
                    <a:pt x="13422" y="6743"/>
                    <a:pt x="13534" y="7431"/>
                    <a:pt x="13597" y="8126"/>
                  </a:cubicBezTo>
                  <a:cubicBezTo>
                    <a:pt x="13144" y="8310"/>
                    <a:pt x="12794" y="8675"/>
                    <a:pt x="12631" y="9134"/>
                  </a:cubicBezTo>
                  <a:lnTo>
                    <a:pt x="10194" y="9134"/>
                  </a:lnTo>
                  <a:lnTo>
                    <a:pt x="10194" y="5671"/>
                  </a:lnTo>
                  <a:close/>
                  <a:moveTo>
                    <a:pt x="14497" y="6417"/>
                  </a:moveTo>
                  <a:cubicBezTo>
                    <a:pt x="14950" y="6571"/>
                    <a:pt x="15391" y="6752"/>
                    <a:pt x="15817" y="6966"/>
                  </a:cubicBezTo>
                  <a:cubicBezTo>
                    <a:pt x="17037" y="7585"/>
                    <a:pt x="17837" y="8352"/>
                    <a:pt x="18099" y="9137"/>
                  </a:cubicBezTo>
                  <a:lnTo>
                    <a:pt x="15835" y="9134"/>
                  </a:lnTo>
                  <a:cubicBezTo>
                    <a:pt x="15654" y="8627"/>
                    <a:pt x="15243" y="8234"/>
                    <a:pt x="14730" y="8077"/>
                  </a:cubicBezTo>
                  <a:cubicBezTo>
                    <a:pt x="14678" y="7519"/>
                    <a:pt x="14603" y="6966"/>
                    <a:pt x="14497" y="6417"/>
                  </a:cubicBezTo>
                  <a:close/>
                  <a:moveTo>
                    <a:pt x="14241" y="9137"/>
                  </a:moveTo>
                  <a:cubicBezTo>
                    <a:pt x="14555" y="9137"/>
                    <a:pt x="14808" y="9391"/>
                    <a:pt x="14808" y="9702"/>
                  </a:cubicBezTo>
                  <a:cubicBezTo>
                    <a:pt x="14808" y="10016"/>
                    <a:pt x="14555" y="10270"/>
                    <a:pt x="14241" y="10270"/>
                  </a:cubicBezTo>
                  <a:lnTo>
                    <a:pt x="14241" y="10267"/>
                  </a:lnTo>
                  <a:lnTo>
                    <a:pt x="14204" y="10267"/>
                  </a:lnTo>
                  <a:cubicBezTo>
                    <a:pt x="13902" y="10251"/>
                    <a:pt x="13667" y="10004"/>
                    <a:pt x="13667" y="9702"/>
                  </a:cubicBezTo>
                  <a:cubicBezTo>
                    <a:pt x="13667" y="9403"/>
                    <a:pt x="13899" y="9155"/>
                    <a:pt x="14195" y="9137"/>
                  </a:cubicBezTo>
                  <a:close/>
                  <a:moveTo>
                    <a:pt x="18099" y="10270"/>
                  </a:moveTo>
                  <a:cubicBezTo>
                    <a:pt x="17861" y="10967"/>
                    <a:pt x="17194" y="11643"/>
                    <a:pt x="16161" y="12217"/>
                  </a:cubicBezTo>
                  <a:cubicBezTo>
                    <a:pt x="15632" y="12504"/>
                    <a:pt x="15080" y="12742"/>
                    <a:pt x="14506" y="12930"/>
                  </a:cubicBezTo>
                  <a:cubicBezTo>
                    <a:pt x="14606" y="12407"/>
                    <a:pt x="14678" y="11873"/>
                    <a:pt x="14730" y="11323"/>
                  </a:cubicBezTo>
                  <a:lnTo>
                    <a:pt x="14730" y="11326"/>
                  </a:lnTo>
                  <a:cubicBezTo>
                    <a:pt x="15243" y="11166"/>
                    <a:pt x="15654" y="10774"/>
                    <a:pt x="15835" y="10270"/>
                  </a:cubicBezTo>
                  <a:close/>
                  <a:moveTo>
                    <a:pt x="4542" y="10267"/>
                  </a:moveTo>
                  <a:cubicBezTo>
                    <a:pt x="4566" y="11163"/>
                    <a:pt x="4660" y="12060"/>
                    <a:pt x="4820" y="12945"/>
                  </a:cubicBezTo>
                  <a:cubicBezTo>
                    <a:pt x="2927" y="12320"/>
                    <a:pt x="1583" y="11351"/>
                    <a:pt x="1230" y="10267"/>
                  </a:cubicBezTo>
                  <a:close/>
                  <a:moveTo>
                    <a:pt x="9062" y="10267"/>
                  </a:moveTo>
                  <a:lnTo>
                    <a:pt x="9062" y="12628"/>
                  </a:lnTo>
                  <a:cubicBezTo>
                    <a:pt x="8603" y="12791"/>
                    <a:pt x="8238" y="13141"/>
                    <a:pt x="8054" y="13594"/>
                  </a:cubicBezTo>
                  <a:cubicBezTo>
                    <a:pt x="7377" y="13534"/>
                    <a:pt x="6707" y="13428"/>
                    <a:pt x="6046" y="13280"/>
                  </a:cubicBezTo>
                  <a:cubicBezTo>
                    <a:pt x="5828" y="12290"/>
                    <a:pt x="5702" y="11281"/>
                    <a:pt x="5674" y="10267"/>
                  </a:cubicBezTo>
                  <a:close/>
                  <a:moveTo>
                    <a:pt x="12631" y="10267"/>
                  </a:moveTo>
                  <a:cubicBezTo>
                    <a:pt x="12794" y="10725"/>
                    <a:pt x="13144" y="11091"/>
                    <a:pt x="13597" y="11275"/>
                  </a:cubicBezTo>
                  <a:cubicBezTo>
                    <a:pt x="13534" y="11945"/>
                    <a:pt x="13431" y="12613"/>
                    <a:pt x="13280" y="13268"/>
                  </a:cubicBezTo>
                  <a:cubicBezTo>
                    <a:pt x="12595" y="13422"/>
                    <a:pt x="11900" y="13531"/>
                    <a:pt x="11203" y="13594"/>
                  </a:cubicBezTo>
                  <a:cubicBezTo>
                    <a:pt x="11019" y="13141"/>
                    <a:pt x="10653" y="12791"/>
                    <a:pt x="10194" y="12628"/>
                  </a:cubicBezTo>
                  <a:lnTo>
                    <a:pt x="10194" y="10267"/>
                  </a:lnTo>
                  <a:close/>
                  <a:moveTo>
                    <a:pt x="9627" y="13678"/>
                  </a:moveTo>
                  <a:cubicBezTo>
                    <a:pt x="9923" y="13678"/>
                    <a:pt x="10170" y="13905"/>
                    <a:pt x="10191" y="14201"/>
                  </a:cubicBezTo>
                  <a:lnTo>
                    <a:pt x="10191" y="14231"/>
                  </a:lnTo>
                  <a:cubicBezTo>
                    <a:pt x="10191" y="14231"/>
                    <a:pt x="10191" y="14234"/>
                    <a:pt x="10191" y="14237"/>
                  </a:cubicBezTo>
                  <a:cubicBezTo>
                    <a:pt x="10188" y="14545"/>
                    <a:pt x="9938" y="14793"/>
                    <a:pt x="9630" y="14796"/>
                  </a:cubicBezTo>
                  <a:cubicBezTo>
                    <a:pt x="9319" y="14796"/>
                    <a:pt x="9065" y="14545"/>
                    <a:pt x="9062" y="14237"/>
                  </a:cubicBezTo>
                  <a:lnTo>
                    <a:pt x="9062" y="14231"/>
                  </a:lnTo>
                  <a:lnTo>
                    <a:pt x="9062" y="14201"/>
                  </a:lnTo>
                  <a:cubicBezTo>
                    <a:pt x="9083" y="13905"/>
                    <a:pt x="9331" y="13678"/>
                    <a:pt x="9627" y="13678"/>
                  </a:cubicBezTo>
                  <a:close/>
                  <a:moveTo>
                    <a:pt x="1640" y="12579"/>
                  </a:moveTo>
                  <a:lnTo>
                    <a:pt x="1640" y="12579"/>
                  </a:lnTo>
                  <a:cubicBezTo>
                    <a:pt x="1936" y="12812"/>
                    <a:pt x="2250" y="13020"/>
                    <a:pt x="2579" y="13204"/>
                  </a:cubicBezTo>
                  <a:cubicBezTo>
                    <a:pt x="3313" y="13615"/>
                    <a:pt x="4168" y="13953"/>
                    <a:pt x="5110" y="14213"/>
                  </a:cubicBezTo>
                  <a:cubicBezTo>
                    <a:pt x="5496" y="15620"/>
                    <a:pt x="6061" y="16813"/>
                    <a:pt x="6752" y="17691"/>
                  </a:cubicBezTo>
                  <a:cubicBezTo>
                    <a:pt x="4373" y="16828"/>
                    <a:pt x="2501" y="14956"/>
                    <a:pt x="1640" y="12579"/>
                  </a:cubicBezTo>
                  <a:close/>
                  <a:moveTo>
                    <a:pt x="17698" y="12555"/>
                  </a:moveTo>
                  <a:cubicBezTo>
                    <a:pt x="16837" y="14938"/>
                    <a:pt x="14932" y="16831"/>
                    <a:pt x="12535" y="17691"/>
                  </a:cubicBezTo>
                  <a:cubicBezTo>
                    <a:pt x="12770" y="17395"/>
                    <a:pt x="12981" y="17081"/>
                    <a:pt x="13169" y="16752"/>
                  </a:cubicBezTo>
                  <a:cubicBezTo>
                    <a:pt x="13594" y="16013"/>
                    <a:pt x="13945" y="15149"/>
                    <a:pt x="14213" y="14201"/>
                  </a:cubicBezTo>
                  <a:cubicBezTo>
                    <a:pt x="15140" y="13944"/>
                    <a:pt x="15986" y="13609"/>
                    <a:pt x="16713" y="13204"/>
                  </a:cubicBezTo>
                  <a:cubicBezTo>
                    <a:pt x="17058" y="13014"/>
                    <a:pt x="17387" y="12797"/>
                    <a:pt x="17698" y="12555"/>
                  </a:cubicBezTo>
                  <a:close/>
                  <a:moveTo>
                    <a:pt x="6381" y="14503"/>
                  </a:moveTo>
                  <a:cubicBezTo>
                    <a:pt x="6906" y="14602"/>
                    <a:pt x="7450" y="14678"/>
                    <a:pt x="8005" y="14726"/>
                  </a:cubicBezTo>
                  <a:cubicBezTo>
                    <a:pt x="8162" y="15240"/>
                    <a:pt x="8555" y="15650"/>
                    <a:pt x="9062" y="15831"/>
                  </a:cubicBezTo>
                  <a:lnTo>
                    <a:pt x="9062" y="18096"/>
                  </a:lnTo>
                  <a:cubicBezTo>
                    <a:pt x="8286" y="17833"/>
                    <a:pt x="7531" y="17048"/>
                    <a:pt x="6933" y="15853"/>
                  </a:cubicBezTo>
                  <a:cubicBezTo>
                    <a:pt x="6716" y="15415"/>
                    <a:pt x="6532" y="14965"/>
                    <a:pt x="6381" y="14503"/>
                  </a:cubicBezTo>
                  <a:close/>
                  <a:moveTo>
                    <a:pt x="12933" y="14497"/>
                  </a:moveTo>
                  <a:cubicBezTo>
                    <a:pt x="12740" y="15083"/>
                    <a:pt x="12486" y="15650"/>
                    <a:pt x="12184" y="16188"/>
                  </a:cubicBezTo>
                  <a:cubicBezTo>
                    <a:pt x="11595" y="17211"/>
                    <a:pt x="10904" y="17869"/>
                    <a:pt x="10194" y="18099"/>
                  </a:cubicBezTo>
                  <a:lnTo>
                    <a:pt x="10194" y="15831"/>
                  </a:lnTo>
                  <a:cubicBezTo>
                    <a:pt x="10702" y="15650"/>
                    <a:pt x="11094" y="15240"/>
                    <a:pt x="11251" y="14726"/>
                  </a:cubicBezTo>
                  <a:cubicBezTo>
                    <a:pt x="11828" y="14675"/>
                    <a:pt x="12390" y="14596"/>
                    <a:pt x="12933" y="14497"/>
                  </a:cubicBezTo>
                  <a:close/>
                  <a:moveTo>
                    <a:pt x="9630" y="0"/>
                  </a:moveTo>
                  <a:cubicBezTo>
                    <a:pt x="7063" y="0"/>
                    <a:pt x="4645" y="1015"/>
                    <a:pt x="2821" y="2860"/>
                  </a:cubicBezTo>
                  <a:cubicBezTo>
                    <a:pt x="1012" y="4678"/>
                    <a:pt x="1" y="7138"/>
                    <a:pt x="4" y="9702"/>
                  </a:cubicBezTo>
                  <a:cubicBezTo>
                    <a:pt x="4" y="15016"/>
                    <a:pt x="4313" y="19325"/>
                    <a:pt x="9630" y="19325"/>
                  </a:cubicBezTo>
                  <a:cubicBezTo>
                    <a:pt x="9634" y="19325"/>
                    <a:pt x="9637" y="19325"/>
                    <a:pt x="9641" y="19325"/>
                  </a:cubicBezTo>
                  <a:cubicBezTo>
                    <a:pt x="12198" y="19325"/>
                    <a:pt x="14654" y="18314"/>
                    <a:pt x="16469" y="16508"/>
                  </a:cubicBezTo>
                  <a:cubicBezTo>
                    <a:pt x="18314" y="14687"/>
                    <a:pt x="19328" y="12268"/>
                    <a:pt x="19328" y="9702"/>
                  </a:cubicBezTo>
                  <a:cubicBezTo>
                    <a:pt x="19328" y="8407"/>
                    <a:pt x="19069" y="7129"/>
                    <a:pt x="18558" y="5940"/>
                  </a:cubicBezTo>
                  <a:cubicBezTo>
                    <a:pt x="18066" y="4789"/>
                    <a:pt x="17360" y="3741"/>
                    <a:pt x="16472" y="2857"/>
                  </a:cubicBezTo>
                  <a:cubicBezTo>
                    <a:pt x="15587" y="1969"/>
                    <a:pt x="14539" y="1263"/>
                    <a:pt x="13389" y="770"/>
                  </a:cubicBezTo>
                  <a:cubicBezTo>
                    <a:pt x="12199" y="260"/>
                    <a:pt x="10922" y="0"/>
                    <a:pt x="96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 dirty="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22" name="Google Shape;22;p3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1042471"/>
            <a:ext cx="4639647" cy="5338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45"/>
          <p:cNvGrpSpPr/>
          <p:nvPr/>
        </p:nvGrpSpPr>
        <p:grpSpPr>
          <a:xfrm>
            <a:off x="7627541" y="1"/>
            <a:ext cx="3447532" cy="6858000"/>
            <a:chOff x="7736398" y="0"/>
            <a:chExt cx="3447532" cy="6954077"/>
          </a:xfrm>
        </p:grpSpPr>
        <p:sp>
          <p:nvSpPr>
            <p:cNvPr id="226" name="Google Shape;226;p45"/>
            <p:cNvSpPr/>
            <p:nvPr/>
          </p:nvSpPr>
          <p:spPr>
            <a:xfrm>
              <a:off x="8239078" y="0"/>
              <a:ext cx="2503713" cy="265611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7" name="Google Shape;227;p45"/>
            <p:cNvSpPr/>
            <p:nvPr/>
          </p:nvSpPr>
          <p:spPr>
            <a:xfrm>
              <a:off x="8239078" y="2615564"/>
              <a:ext cx="2503713" cy="4338513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8" name="Google Shape;228;p45"/>
            <p:cNvSpPr/>
            <p:nvPr/>
          </p:nvSpPr>
          <p:spPr>
            <a:xfrm>
              <a:off x="7736398" y="911134"/>
              <a:ext cx="3447532" cy="34494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29" name="Google Shape;229;p45"/>
          <p:cNvSpPr>
            <a:spLocks noGrp="1"/>
          </p:cNvSpPr>
          <p:nvPr>
            <p:ph type="pic" idx="2"/>
          </p:nvPr>
        </p:nvSpPr>
        <p:spPr>
          <a:xfrm>
            <a:off x="7823153" y="1731963"/>
            <a:ext cx="3117847" cy="169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dirty="0"/>
          </a:p>
        </p:txBody>
      </p:sp>
      <p:pic>
        <p:nvPicPr>
          <p:cNvPr id="230" name="Google Shape;230;p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648227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46"/>
          <p:cNvGrpSpPr/>
          <p:nvPr/>
        </p:nvGrpSpPr>
        <p:grpSpPr>
          <a:xfrm>
            <a:off x="7627541" y="1"/>
            <a:ext cx="3447532" cy="6858000"/>
            <a:chOff x="7736398" y="0"/>
            <a:chExt cx="3447532" cy="6954077"/>
          </a:xfrm>
        </p:grpSpPr>
        <p:sp>
          <p:nvSpPr>
            <p:cNvPr id="234" name="Google Shape;234;p46"/>
            <p:cNvSpPr/>
            <p:nvPr/>
          </p:nvSpPr>
          <p:spPr>
            <a:xfrm>
              <a:off x="8239078" y="0"/>
              <a:ext cx="2503713" cy="265611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5" name="Google Shape;235;p46"/>
            <p:cNvSpPr/>
            <p:nvPr/>
          </p:nvSpPr>
          <p:spPr>
            <a:xfrm>
              <a:off x="8239078" y="2615564"/>
              <a:ext cx="2503713" cy="4338513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6" name="Google Shape;236;p46"/>
            <p:cNvSpPr/>
            <p:nvPr/>
          </p:nvSpPr>
          <p:spPr>
            <a:xfrm>
              <a:off x="7736398" y="911134"/>
              <a:ext cx="3447532" cy="34494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37" name="Google Shape;237;p46"/>
          <p:cNvSpPr>
            <a:spLocks noGrp="1"/>
          </p:cNvSpPr>
          <p:nvPr>
            <p:ph type="pic" idx="2"/>
          </p:nvPr>
        </p:nvSpPr>
        <p:spPr>
          <a:xfrm>
            <a:off x="7823153" y="1731963"/>
            <a:ext cx="3117847" cy="169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dirty="0"/>
          </a:p>
        </p:txBody>
      </p:sp>
      <p:pic>
        <p:nvPicPr>
          <p:cNvPr id="238" name="Google Shape;238;p4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648227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7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2" name="Google Shape;242;p47"/>
          <p:cNvSpPr/>
          <p:nvPr/>
        </p:nvSpPr>
        <p:spPr>
          <a:xfrm rot="2700000">
            <a:off x="1037144" y="2268285"/>
            <a:ext cx="2321430" cy="2321430"/>
          </a:xfrm>
          <a:prstGeom prst="arc">
            <a:avLst>
              <a:gd name="adj1" fmla="val 20887794"/>
              <a:gd name="adj2" fmla="val 16988131"/>
            </a:avLst>
          </a:prstGeom>
          <a:noFill/>
          <a:ln w="31750" cap="flat" cmpd="sng">
            <a:solidFill>
              <a:srgbClr val="A9D18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400" b="0" i="0" u="none" strike="noStrike" cap="none" dirty="0">
              <a:solidFill>
                <a:schemeClr val="l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43" name="Google Shape;243;p47"/>
          <p:cNvGrpSpPr/>
          <p:nvPr/>
        </p:nvGrpSpPr>
        <p:grpSpPr>
          <a:xfrm>
            <a:off x="10538362" y="5070499"/>
            <a:ext cx="1097280" cy="1422802"/>
            <a:chOff x="10464545" y="2801631"/>
            <a:chExt cx="897471" cy="1163717"/>
          </a:xfrm>
        </p:grpSpPr>
        <p:sp>
          <p:nvSpPr>
            <p:cNvPr id="244" name="Google Shape;244;p47"/>
            <p:cNvSpPr/>
            <p:nvPr/>
          </p:nvSpPr>
          <p:spPr>
            <a:xfrm>
              <a:off x="10892555" y="2801631"/>
              <a:ext cx="439112" cy="640351"/>
            </a:xfrm>
            <a:custGeom>
              <a:avLst/>
              <a:gdLst/>
              <a:ahLst/>
              <a:cxnLst/>
              <a:rect l="l" t="t" r="r" b="b"/>
              <a:pathLst>
                <a:path w="428648" h="623694" extrusionOk="0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C4E0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5" name="Google Shape;245;p47"/>
            <p:cNvSpPr/>
            <p:nvPr/>
          </p:nvSpPr>
          <p:spPr>
            <a:xfrm>
              <a:off x="10916979" y="3543910"/>
              <a:ext cx="445037" cy="245407"/>
            </a:xfrm>
            <a:custGeom>
              <a:avLst/>
              <a:gdLst/>
              <a:ahLst/>
              <a:cxnLst/>
              <a:rect l="l" t="t" r="r" b="b"/>
              <a:pathLst>
                <a:path w="434432" h="239023" extrusionOk="0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C4E0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47"/>
            <p:cNvSpPr/>
            <p:nvPr/>
          </p:nvSpPr>
          <p:spPr>
            <a:xfrm>
              <a:off x="10652326" y="3657649"/>
              <a:ext cx="522703" cy="240666"/>
            </a:xfrm>
            <a:custGeom>
              <a:avLst/>
              <a:gdLst/>
              <a:ahLst/>
              <a:cxnLst/>
              <a:rect l="l" t="t" r="r" b="b"/>
              <a:pathLst>
                <a:path w="510247" h="234406" extrusionOk="0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7" name="Google Shape;247;p47"/>
            <p:cNvSpPr/>
            <p:nvPr/>
          </p:nvSpPr>
          <p:spPr>
            <a:xfrm>
              <a:off x="10610671" y="2976825"/>
              <a:ext cx="551319" cy="988523"/>
            </a:xfrm>
            <a:custGeom>
              <a:avLst/>
              <a:gdLst/>
              <a:ahLst/>
              <a:cxnLst/>
              <a:rect l="l" t="t" r="r" b="b"/>
              <a:pathLst>
                <a:path w="538182" h="962809" extrusionOk="0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8" name="Google Shape;248;p47"/>
            <p:cNvSpPr/>
            <p:nvPr/>
          </p:nvSpPr>
          <p:spPr>
            <a:xfrm>
              <a:off x="10464545" y="3157542"/>
              <a:ext cx="292355" cy="509298"/>
            </a:xfrm>
            <a:custGeom>
              <a:avLst/>
              <a:gdLst/>
              <a:ahLst/>
              <a:cxnLst/>
              <a:rect l="l" t="t" r="r" b="b"/>
              <a:pathLst>
                <a:path w="285388" h="496050" extrusionOk="0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C4E0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9" name="Google Shape;249;p47"/>
            <p:cNvSpPr/>
            <p:nvPr/>
          </p:nvSpPr>
          <p:spPr>
            <a:xfrm>
              <a:off x="10604406" y="3325396"/>
              <a:ext cx="139790" cy="546644"/>
            </a:xfrm>
            <a:custGeom>
              <a:avLst/>
              <a:gdLst/>
              <a:ahLst/>
              <a:cxnLst/>
              <a:rect l="l" t="t" r="r" b="b"/>
              <a:pathLst>
                <a:path w="136459" h="532424" extrusionOk="0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8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2" name="Google Shape;252;p48"/>
          <p:cNvSpPr/>
          <p:nvPr/>
        </p:nvSpPr>
        <p:spPr>
          <a:xfrm rot="2700000">
            <a:off x="1037143" y="2268285"/>
            <a:ext cx="2321430" cy="2321430"/>
          </a:xfrm>
          <a:prstGeom prst="arc">
            <a:avLst>
              <a:gd name="adj1" fmla="val 20887794"/>
              <a:gd name="adj2" fmla="val 16988131"/>
            </a:avLst>
          </a:prstGeom>
          <a:noFill/>
          <a:ln w="31750" cap="flat" cmpd="sng">
            <a:solidFill>
              <a:srgbClr val="FF5D5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400" b="0" i="0" u="none" strike="noStrike" cap="none" dirty="0">
              <a:solidFill>
                <a:schemeClr val="l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53" name="Google Shape;253;p48"/>
          <p:cNvGrpSpPr/>
          <p:nvPr/>
        </p:nvGrpSpPr>
        <p:grpSpPr>
          <a:xfrm>
            <a:off x="10538362" y="5070499"/>
            <a:ext cx="1097280" cy="1422802"/>
            <a:chOff x="10464545" y="2801631"/>
            <a:chExt cx="897471" cy="1163717"/>
          </a:xfrm>
        </p:grpSpPr>
        <p:sp>
          <p:nvSpPr>
            <p:cNvPr id="254" name="Google Shape;254;p48"/>
            <p:cNvSpPr/>
            <p:nvPr/>
          </p:nvSpPr>
          <p:spPr>
            <a:xfrm>
              <a:off x="10892555" y="2801631"/>
              <a:ext cx="439112" cy="640351"/>
            </a:xfrm>
            <a:custGeom>
              <a:avLst/>
              <a:gdLst/>
              <a:ahLst/>
              <a:cxnLst/>
              <a:rect l="l" t="t" r="r" b="b"/>
              <a:pathLst>
                <a:path w="428648" h="623694" extrusionOk="0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5" name="Google Shape;255;p48"/>
            <p:cNvSpPr/>
            <p:nvPr/>
          </p:nvSpPr>
          <p:spPr>
            <a:xfrm>
              <a:off x="10916979" y="3543910"/>
              <a:ext cx="445037" cy="245407"/>
            </a:xfrm>
            <a:custGeom>
              <a:avLst/>
              <a:gdLst/>
              <a:ahLst/>
              <a:cxnLst/>
              <a:rect l="l" t="t" r="r" b="b"/>
              <a:pathLst>
                <a:path w="434432" h="239023" extrusionOk="0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6" name="Google Shape;256;p48"/>
            <p:cNvSpPr/>
            <p:nvPr/>
          </p:nvSpPr>
          <p:spPr>
            <a:xfrm>
              <a:off x="10652326" y="3657649"/>
              <a:ext cx="522703" cy="240666"/>
            </a:xfrm>
            <a:custGeom>
              <a:avLst/>
              <a:gdLst/>
              <a:ahLst/>
              <a:cxnLst/>
              <a:rect l="l" t="t" r="r" b="b"/>
              <a:pathLst>
                <a:path w="510247" h="234406" extrusionOk="0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7" name="Google Shape;257;p48"/>
            <p:cNvSpPr/>
            <p:nvPr/>
          </p:nvSpPr>
          <p:spPr>
            <a:xfrm>
              <a:off x="10610671" y="2976825"/>
              <a:ext cx="551319" cy="988523"/>
            </a:xfrm>
            <a:custGeom>
              <a:avLst/>
              <a:gdLst/>
              <a:ahLst/>
              <a:cxnLst/>
              <a:rect l="l" t="t" r="r" b="b"/>
              <a:pathLst>
                <a:path w="538182" h="962809" extrusionOk="0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8" name="Google Shape;258;p48"/>
            <p:cNvSpPr/>
            <p:nvPr/>
          </p:nvSpPr>
          <p:spPr>
            <a:xfrm>
              <a:off x="10464545" y="3157542"/>
              <a:ext cx="292355" cy="509298"/>
            </a:xfrm>
            <a:custGeom>
              <a:avLst/>
              <a:gdLst/>
              <a:ahLst/>
              <a:cxnLst/>
              <a:rect l="l" t="t" r="r" b="b"/>
              <a:pathLst>
                <a:path w="285388" h="496050" extrusionOk="0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9" name="Google Shape;259;p48"/>
            <p:cNvSpPr/>
            <p:nvPr/>
          </p:nvSpPr>
          <p:spPr>
            <a:xfrm>
              <a:off x="10604406" y="3325396"/>
              <a:ext cx="139790" cy="546644"/>
            </a:xfrm>
            <a:custGeom>
              <a:avLst/>
              <a:gdLst/>
              <a:ahLst/>
              <a:cxnLst/>
              <a:rect l="l" t="t" r="r" b="b"/>
              <a:pathLst>
                <a:path w="136459" h="532424" extrusionOk="0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9"/>
          <p:cNvSpPr/>
          <p:nvPr/>
        </p:nvSpPr>
        <p:spPr>
          <a:xfrm>
            <a:off x="605592" y="0"/>
            <a:ext cx="4453557" cy="6858000"/>
          </a:xfrm>
          <a:prstGeom prst="parallelogram">
            <a:avLst>
              <a:gd name="adj" fmla="val 34279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1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2" name="Google Shape;262;p49"/>
          <p:cNvSpPr>
            <a:spLocks noGrp="1"/>
          </p:cNvSpPr>
          <p:nvPr>
            <p:ph type="pic" idx="2"/>
          </p:nvPr>
        </p:nvSpPr>
        <p:spPr>
          <a:xfrm>
            <a:off x="2201549" y="1955043"/>
            <a:ext cx="836951" cy="53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dirty="0"/>
          </a:p>
        </p:txBody>
      </p:sp>
      <p:sp>
        <p:nvSpPr>
          <p:cNvPr id="263" name="Google Shape;263;p49"/>
          <p:cNvSpPr>
            <a:spLocks noGrp="1"/>
          </p:cNvSpPr>
          <p:nvPr>
            <p:ph type="pic" idx="3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dirty="0"/>
          </a:p>
        </p:txBody>
      </p:sp>
      <p:pic>
        <p:nvPicPr>
          <p:cNvPr id="264" name="Google Shape;264;p4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9"/>
          <p:cNvSpPr txBox="1">
            <a:spLocks noGrp="1"/>
          </p:cNvSpPr>
          <p:nvPr>
            <p:ph type="body" idx="1"/>
          </p:nvPr>
        </p:nvSpPr>
        <p:spPr>
          <a:xfrm>
            <a:off x="1404864" y="2883354"/>
            <a:ext cx="2002971" cy="243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66" name="Google Shape;266;p49"/>
          <p:cNvGrpSpPr/>
          <p:nvPr/>
        </p:nvGrpSpPr>
        <p:grpSpPr>
          <a:xfrm>
            <a:off x="251755" y="4997733"/>
            <a:ext cx="939848" cy="1733267"/>
            <a:chOff x="2728251" y="3236115"/>
            <a:chExt cx="939848" cy="1733267"/>
          </a:xfrm>
          <a:solidFill>
            <a:schemeClr val="accent6"/>
          </a:solidFill>
        </p:grpSpPr>
        <p:sp>
          <p:nvSpPr>
            <p:cNvPr id="267" name="Google Shape;267;p49"/>
            <p:cNvSpPr/>
            <p:nvPr/>
          </p:nvSpPr>
          <p:spPr>
            <a:xfrm>
              <a:off x="2728251" y="3236115"/>
              <a:ext cx="939848" cy="1697834"/>
            </a:xfrm>
            <a:custGeom>
              <a:avLst/>
              <a:gdLst/>
              <a:ahLst/>
              <a:cxnLst/>
              <a:rect l="l" t="t" r="r" b="b"/>
              <a:pathLst>
                <a:path w="939848" h="1697834" extrusionOk="0">
                  <a:moveTo>
                    <a:pt x="101911" y="2384"/>
                  </a:moveTo>
                  <a:cubicBezTo>
                    <a:pt x="101911" y="2384"/>
                    <a:pt x="3899" y="20672"/>
                    <a:pt x="69145" y="234223"/>
                  </a:cubicBezTo>
                  <a:cubicBezTo>
                    <a:pt x="134392" y="447773"/>
                    <a:pt x="186398" y="557120"/>
                    <a:pt x="186398" y="557120"/>
                  </a:cubicBezTo>
                  <a:cubicBezTo>
                    <a:pt x="186398" y="557120"/>
                    <a:pt x="195923" y="605793"/>
                    <a:pt x="156490" y="606079"/>
                  </a:cubicBezTo>
                  <a:cubicBezTo>
                    <a:pt x="117056" y="606364"/>
                    <a:pt x="35236" y="577980"/>
                    <a:pt x="9900" y="621509"/>
                  </a:cubicBezTo>
                  <a:cubicBezTo>
                    <a:pt x="-16294" y="666943"/>
                    <a:pt x="10852" y="719045"/>
                    <a:pt x="75241" y="771909"/>
                  </a:cubicBezTo>
                  <a:cubicBezTo>
                    <a:pt x="139630" y="824773"/>
                    <a:pt x="276600" y="945740"/>
                    <a:pt x="288982" y="956694"/>
                  </a:cubicBezTo>
                  <a:cubicBezTo>
                    <a:pt x="301365" y="967648"/>
                    <a:pt x="310985" y="991079"/>
                    <a:pt x="284125" y="995651"/>
                  </a:cubicBezTo>
                  <a:cubicBezTo>
                    <a:pt x="257264" y="1000223"/>
                    <a:pt x="64097" y="986126"/>
                    <a:pt x="63049" y="1078423"/>
                  </a:cubicBezTo>
                  <a:cubicBezTo>
                    <a:pt x="62002" y="1170721"/>
                    <a:pt x="265741" y="1287973"/>
                    <a:pt x="287744" y="1301499"/>
                  </a:cubicBezTo>
                  <a:cubicBezTo>
                    <a:pt x="309747" y="1315024"/>
                    <a:pt x="313652" y="1325788"/>
                    <a:pt x="309461" y="1338456"/>
                  </a:cubicBezTo>
                  <a:cubicBezTo>
                    <a:pt x="305270" y="1351124"/>
                    <a:pt x="240786" y="1340266"/>
                    <a:pt x="185636" y="1338456"/>
                  </a:cubicBezTo>
                  <a:cubicBezTo>
                    <a:pt x="130486" y="1336646"/>
                    <a:pt x="66478" y="1344552"/>
                    <a:pt x="70288" y="1397701"/>
                  </a:cubicBezTo>
                  <a:cubicBezTo>
                    <a:pt x="74098" y="1450851"/>
                    <a:pt x="184588" y="1580486"/>
                    <a:pt x="491960" y="1666592"/>
                  </a:cubicBezTo>
                  <a:lnTo>
                    <a:pt x="637121" y="1697834"/>
                  </a:lnTo>
                  <a:lnTo>
                    <a:pt x="738848" y="1588297"/>
                  </a:lnTo>
                  <a:cubicBezTo>
                    <a:pt x="941445" y="1341123"/>
                    <a:pt x="957066" y="1171768"/>
                    <a:pt x="929348" y="1126048"/>
                  </a:cubicBezTo>
                  <a:cubicBezTo>
                    <a:pt x="901630" y="1080328"/>
                    <a:pt x="845052" y="1110808"/>
                    <a:pt x="800856" y="1143765"/>
                  </a:cubicBezTo>
                  <a:cubicBezTo>
                    <a:pt x="756660" y="1176721"/>
                    <a:pt x="710273" y="1222537"/>
                    <a:pt x="699319" y="1214631"/>
                  </a:cubicBezTo>
                  <a:cubicBezTo>
                    <a:pt x="688366" y="1206725"/>
                    <a:pt x="685413" y="1195581"/>
                    <a:pt x="695890" y="1171959"/>
                  </a:cubicBezTo>
                  <a:cubicBezTo>
                    <a:pt x="706368" y="1148337"/>
                    <a:pt x="805428" y="935072"/>
                    <a:pt x="751707" y="860301"/>
                  </a:cubicBezTo>
                  <a:cubicBezTo>
                    <a:pt x="697986" y="785530"/>
                    <a:pt x="547872" y="907926"/>
                    <a:pt x="523107" y="919451"/>
                  </a:cubicBezTo>
                  <a:cubicBezTo>
                    <a:pt x="498342" y="930976"/>
                    <a:pt x="493103" y="906211"/>
                    <a:pt x="496818" y="890876"/>
                  </a:cubicBezTo>
                  <a:cubicBezTo>
                    <a:pt x="500533" y="875541"/>
                    <a:pt x="543300" y="697138"/>
                    <a:pt x="565684" y="616842"/>
                  </a:cubicBezTo>
                  <a:cubicBezTo>
                    <a:pt x="588067" y="536546"/>
                    <a:pt x="580447" y="478348"/>
                    <a:pt x="532822" y="456250"/>
                  </a:cubicBezTo>
                  <a:cubicBezTo>
                    <a:pt x="486912" y="434914"/>
                    <a:pt x="436144" y="505114"/>
                    <a:pt x="403568" y="527593"/>
                  </a:cubicBezTo>
                  <a:cubicBezTo>
                    <a:pt x="370993" y="550072"/>
                    <a:pt x="351085" y="504732"/>
                    <a:pt x="351085" y="504732"/>
                  </a:cubicBezTo>
                  <a:cubicBezTo>
                    <a:pt x="351085" y="504732"/>
                    <a:pt x="330988" y="385384"/>
                    <a:pt x="261836" y="173072"/>
                  </a:cubicBezTo>
                  <a:cubicBezTo>
                    <a:pt x="192685" y="-39240"/>
                    <a:pt x="99911" y="3527"/>
                    <a:pt x="99911" y="3527"/>
                  </a:cubicBez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8" name="Google Shape;268;p49"/>
            <p:cNvSpPr/>
            <p:nvPr/>
          </p:nvSpPr>
          <p:spPr>
            <a:xfrm>
              <a:off x="2888360" y="3430428"/>
              <a:ext cx="481584" cy="1538954"/>
            </a:xfrm>
            <a:custGeom>
              <a:avLst/>
              <a:gdLst/>
              <a:ahLst/>
              <a:cxnLst/>
              <a:rect l="l" t="t" r="r" b="b"/>
              <a:pathLst>
                <a:path w="481584" h="1538954" extrusionOk="0">
                  <a:moveTo>
                    <a:pt x="478536" y="1538954"/>
                  </a:moveTo>
                  <a:cubicBezTo>
                    <a:pt x="428339" y="1382839"/>
                    <a:pt x="343757" y="1103471"/>
                    <a:pt x="270034" y="864679"/>
                  </a:cubicBezTo>
                  <a:cubicBezTo>
                    <a:pt x="196310" y="625888"/>
                    <a:pt x="129159" y="409194"/>
                    <a:pt x="79534" y="252793"/>
                  </a:cubicBezTo>
                  <a:cubicBezTo>
                    <a:pt x="54769" y="174784"/>
                    <a:pt x="34766" y="111538"/>
                    <a:pt x="20860" y="67627"/>
                  </a:cubicBezTo>
                  <a:lnTo>
                    <a:pt x="5239" y="17621"/>
                  </a:lnTo>
                  <a:lnTo>
                    <a:pt x="1238" y="4572"/>
                  </a:lnTo>
                  <a:cubicBezTo>
                    <a:pt x="746" y="3071"/>
                    <a:pt x="333" y="1544"/>
                    <a:pt x="0" y="0"/>
                  </a:cubicBezTo>
                  <a:cubicBezTo>
                    <a:pt x="0" y="0"/>
                    <a:pt x="572" y="1429"/>
                    <a:pt x="1619" y="4381"/>
                  </a:cubicBezTo>
                  <a:cubicBezTo>
                    <a:pt x="2667" y="7334"/>
                    <a:pt x="4191" y="11811"/>
                    <a:pt x="6096" y="17335"/>
                  </a:cubicBezTo>
                  <a:lnTo>
                    <a:pt x="22860" y="67437"/>
                  </a:lnTo>
                  <a:cubicBezTo>
                    <a:pt x="37338" y="110966"/>
                    <a:pt x="57817" y="174117"/>
                    <a:pt x="82963" y="252127"/>
                  </a:cubicBezTo>
                  <a:cubicBezTo>
                    <a:pt x="133064" y="408337"/>
                    <a:pt x="200597" y="624554"/>
                    <a:pt x="274415" y="863632"/>
                  </a:cubicBezTo>
                  <a:cubicBezTo>
                    <a:pt x="348234" y="1102709"/>
                    <a:pt x="432245" y="1381601"/>
                    <a:pt x="481584" y="1538002"/>
                  </a:cubicBez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9" name="Google Shape;269;p49"/>
            <p:cNvSpPr/>
            <p:nvPr/>
          </p:nvSpPr>
          <p:spPr>
            <a:xfrm>
              <a:off x="2851213" y="3902201"/>
              <a:ext cx="231171" cy="143541"/>
            </a:xfrm>
            <a:custGeom>
              <a:avLst/>
              <a:gdLst/>
              <a:ahLst/>
              <a:cxnLst/>
              <a:rect l="l" t="t" r="r" b="b"/>
              <a:pathLst>
                <a:path w="231171" h="143541" extrusionOk="0">
                  <a:moveTo>
                    <a:pt x="0" y="0"/>
                  </a:moveTo>
                  <a:cubicBezTo>
                    <a:pt x="3323" y="1232"/>
                    <a:pt x="6515" y="2796"/>
                    <a:pt x="9525" y="4667"/>
                  </a:cubicBezTo>
                  <a:cubicBezTo>
                    <a:pt x="15621" y="7906"/>
                    <a:pt x="24384" y="12763"/>
                    <a:pt x="35052" y="18955"/>
                  </a:cubicBezTo>
                  <a:cubicBezTo>
                    <a:pt x="56293" y="31337"/>
                    <a:pt x="85344" y="49244"/>
                    <a:pt x="116967" y="69533"/>
                  </a:cubicBezTo>
                  <a:lnTo>
                    <a:pt x="197834" y="121729"/>
                  </a:lnTo>
                  <a:lnTo>
                    <a:pt x="222409" y="137446"/>
                  </a:lnTo>
                  <a:cubicBezTo>
                    <a:pt x="225549" y="139143"/>
                    <a:pt x="228488" y="141188"/>
                    <a:pt x="231172" y="143542"/>
                  </a:cubicBezTo>
                  <a:cubicBezTo>
                    <a:pt x="227834" y="142383"/>
                    <a:pt x="224638" y="140850"/>
                    <a:pt x="221647" y="138970"/>
                  </a:cubicBezTo>
                  <a:cubicBezTo>
                    <a:pt x="215551" y="135731"/>
                    <a:pt x="206883" y="130874"/>
                    <a:pt x="196310" y="124587"/>
                  </a:cubicBezTo>
                  <a:cubicBezTo>
                    <a:pt x="175070" y="111919"/>
                    <a:pt x="146304" y="93726"/>
                    <a:pt x="114681" y="73438"/>
                  </a:cubicBezTo>
                  <a:lnTo>
                    <a:pt x="33433" y="22098"/>
                  </a:lnTo>
                  <a:lnTo>
                    <a:pt x="8763" y="6572"/>
                  </a:lnTo>
                  <a:cubicBezTo>
                    <a:pt x="5584" y="4749"/>
                    <a:pt x="2641" y="254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0" name="Google Shape;270;p49"/>
            <p:cNvSpPr/>
            <p:nvPr/>
          </p:nvSpPr>
          <p:spPr>
            <a:xfrm>
              <a:off x="3094077" y="3766560"/>
              <a:ext cx="156637" cy="272039"/>
            </a:xfrm>
            <a:custGeom>
              <a:avLst/>
              <a:gdLst/>
              <a:ahLst/>
              <a:cxnLst/>
              <a:rect l="l" t="t" r="r" b="b"/>
              <a:pathLst>
                <a:path w="156637" h="272039" extrusionOk="0">
                  <a:moveTo>
                    <a:pt x="23" y="272039"/>
                  </a:moveTo>
                  <a:cubicBezTo>
                    <a:pt x="-1024" y="271373"/>
                    <a:pt x="33170" y="209937"/>
                    <a:pt x="76223" y="134880"/>
                  </a:cubicBezTo>
                  <a:cubicBezTo>
                    <a:pt x="119276" y="59822"/>
                    <a:pt x="155567" y="-661"/>
                    <a:pt x="156614" y="5"/>
                  </a:cubicBezTo>
                  <a:cubicBezTo>
                    <a:pt x="157662" y="672"/>
                    <a:pt x="123563" y="62013"/>
                    <a:pt x="80414" y="137165"/>
                  </a:cubicBezTo>
                  <a:cubicBezTo>
                    <a:pt x="37266" y="212318"/>
                    <a:pt x="1547" y="272039"/>
                    <a:pt x="23" y="2720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1" name="Google Shape;271;p49"/>
            <p:cNvSpPr/>
            <p:nvPr/>
          </p:nvSpPr>
          <p:spPr>
            <a:xfrm>
              <a:off x="3190875" y="4210240"/>
              <a:ext cx="192690" cy="200311"/>
            </a:xfrm>
            <a:custGeom>
              <a:avLst/>
              <a:gdLst/>
              <a:ahLst/>
              <a:cxnLst/>
              <a:rect l="l" t="t" r="r" b="b"/>
              <a:pathLst>
                <a:path w="192690" h="200311" extrusionOk="0">
                  <a:moveTo>
                    <a:pt x="0" y="200311"/>
                  </a:moveTo>
                  <a:cubicBezTo>
                    <a:pt x="2209" y="197377"/>
                    <a:pt x="4732" y="194695"/>
                    <a:pt x="7525" y="192310"/>
                  </a:cubicBezTo>
                  <a:lnTo>
                    <a:pt x="29051" y="171736"/>
                  </a:lnTo>
                  <a:cubicBezTo>
                    <a:pt x="47149" y="154305"/>
                    <a:pt x="72104" y="130112"/>
                    <a:pt x="98584" y="102394"/>
                  </a:cubicBezTo>
                  <a:cubicBezTo>
                    <a:pt x="125063" y="74676"/>
                    <a:pt x="148400" y="48959"/>
                    <a:pt x="165259" y="30099"/>
                  </a:cubicBezTo>
                  <a:lnTo>
                    <a:pt x="184975" y="7811"/>
                  </a:lnTo>
                  <a:cubicBezTo>
                    <a:pt x="187249" y="4928"/>
                    <a:pt x="189836" y="2309"/>
                    <a:pt x="192691" y="0"/>
                  </a:cubicBezTo>
                  <a:cubicBezTo>
                    <a:pt x="190889" y="3181"/>
                    <a:pt x="188784" y="6179"/>
                    <a:pt x="186404" y="8954"/>
                  </a:cubicBezTo>
                  <a:cubicBezTo>
                    <a:pt x="182118" y="14573"/>
                    <a:pt x="175831" y="22574"/>
                    <a:pt x="167354" y="32290"/>
                  </a:cubicBezTo>
                  <a:cubicBezTo>
                    <a:pt x="151352" y="51340"/>
                    <a:pt x="128492" y="77915"/>
                    <a:pt x="101822" y="105632"/>
                  </a:cubicBezTo>
                  <a:cubicBezTo>
                    <a:pt x="75152" y="133350"/>
                    <a:pt x="49911" y="157258"/>
                    <a:pt x="31147" y="174117"/>
                  </a:cubicBezTo>
                  <a:cubicBezTo>
                    <a:pt x="21622" y="182499"/>
                    <a:pt x="14097" y="189167"/>
                    <a:pt x="8668" y="193643"/>
                  </a:cubicBezTo>
                  <a:cubicBezTo>
                    <a:pt x="6018" y="196161"/>
                    <a:pt x="3113" y="198396"/>
                    <a:pt x="0" y="2003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2" name="Google Shape;272;p49"/>
            <p:cNvSpPr/>
            <p:nvPr/>
          </p:nvSpPr>
          <p:spPr>
            <a:xfrm>
              <a:off x="2944082" y="4335875"/>
              <a:ext cx="246507" cy="71247"/>
            </a:xfrm>
            <a:custGeom>
              <a:avLst/>
              <a:gdLst/>
              <a:ahLst/>
              <a:cxnLst/>
              <a:rect l="l" t="t" r="r" b="b"/>
              <a:pathLst>
                <a:path w="246507" h="71247" extrusionOk="0">
                  <a:moveTo>
                    <a:pt x="0" y="0"/>
                  </a:moveTo>
                  <a:cubicBezTo>
                    <a:pt x="3243" y="287"/>
                    <a:pt x="6441" y="958"/>
                    <a:pt x="9525" y="2000"/>
                  </a:cubicBezTo>
                  <a:lnTo>
                    <a:pt x="36195" y="8858"/>
                  </a:lnTo>
                  <a:cubicBezTo>
                    <a:pt x="58674" y="14954"/>
                    <a:pt x="89535" y="23527"/>
                    <a:pt x="123634" y="33433"/>
                  </a:cubicBezTo>
                  <a:cubicBezTo>
                    <a:pt x="157734" y="43339"/>
                    <a:pt x="188500" y="52483"/>
                    <a:pt x="210693" y="59246"/>
                  </a:cubicBezTo>
                  <a:lnTo>
                    <a:pt x="236982" y="67532"/>
                  </a:lnTo>
                  <a:cubicBezTo>
                    <a:pt x="240312" y="68329"/>
                    <a:pt x="243517" y="69579"/>
                    <a:pt x="246507" y="71247"/>
                  </a:cubicBezTo>
                  <a:cubicBezTo>
                    <a:pt x="243273" y="70904"/>
                    <a:pt x="240081" y="70234"/>
                    <a:pt x="236982" y="69247"/>
                  </a:cubicBezTo>
                  <a:lnTo>
                    <a:pt x="210312" y="62389"/>
                  </a:lnTo>
                  <a:cubicBezTo>
                    <a:pt x="187833" y="56293"/>
                    <a:pt x="156972" y="47625"/>
                    <a:pt x="122873" y="37814"/>
                  </a:cubicBezTo>
                  <a:cubicBezTo>
                    <a:pt x="88773" y="28004"/>
                    <a:pt x="58007" y="18764"/>
                    <a:pt x="35814" y="12002"/>
                  </a:cubicBezTo>
                  <a:lnTo>
                    <a:pt x="9525" y="3715"/>
                  </a:lnTo>
                  <a:cubicBezTo>
                    <a:pt x="6212" y="2864"/>
                    <a:pt x="3014" y="161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3" name="Google Shape;273;p49"/>
            <p:cNvSpPr/>
            <p:nvPr/>
          </p:nvSpPr>
          <p:spPr>
            <a:xfrm>
              <a:off x="2987706" y="4675441"/>
              <a:ext cx="317182" cy="88201"/>
            </a:xfrm>
            <a:custGeom>
              <a:avLst/>
              <a:gdLst/>
              <a:ahLst/>
              <a:cxnLst/>
              <a:rect l="l" t="t" r="r" b="b"/>
              <a:pathLst>
                <a:path w="317182" h="88201" extrusionOk="0">
                  <a:moveTo>
                    <a:pt x="0" y="0"/>
                  </a:moveTo>
                  <a:cubicBezTo>
                    <a:pt x="4319" y="496"/>
                    <a:pt x="8589" y="1356"/>
                    <a:pt x="12764" y="2572"/>
                  </a:cubicBezTo>
                  <a:lnTo>
                    <a:pt x="46958" y="11335"/>
                  </a:lnTo>
                  <a:cubicBezTo>
                    <a:pt x="75533" y="18955"/>
                    <a:pt x="115443" y="29718"/>
                    <a:pt x="159258" y="41910"/>
                  </a:cubicBezTo>
                  <a:cubicBezTo>
                    <a:pt x="203073" y="54102"/>
                    <a:pt x="242602" y="65342"/>
                    <a:pt x="271177" y="73724"/>
                  </a:cubicBezTo>
                  <a:lnTo>
                    <a:pt x="304991" y="83916"/>
                  </a:lnTo>
                  <a:cubicBezTo>
                    <a:pt x="309173" y="84982"/>
                    <a:pt x="313253" y="86416"/>
                    <a:pt x="317183" y="88202"/>
                  </a:cubicBezTo>
                  <a:cubicBezTo>
                    <a:pt x="312886" y="87757"/>
                    <a:pt x="308644" y="86896"/>
                    <a:pt x="304514" y="85630"/>
                  </a:cubicBezTo>
                  <a:lnTo>
                    <a:pt x="270320" y="76867"/>
                  </a:lnTo>
                  <a:cubicBezTo>
                    <a:pt x="241745" y="69247"/>
                    <a:pt x="201835" y="58484"/>
                    <a:pt x="158020" y="46292"/>
                  </a:cubicBezTo>
                  <a:cubicBezTo>
                    <a:pt x="114205" y="34100"/>
                    <a:pt x="74676" y="22860"/>
                    <a:pt x="46006" y="14478"/>
                  </a:cubicBezTo>
                  <a:lnTo>
                    <a:pt x="12668" y="4382"/>
                  </a:lnTo>
                  <a:cubicBezTo>
                    <a:pt x="8333" y="3268"/>
                    <a:pt x="4096" y="180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4" name="Google Shape;274;p49"/>
            <p:cNvSpPr/>
            <p:nvPr/>
          </p:nvSpPr>
          <p:spPr>
            <a:xfrm>
              <a:off x="3297935" y="4498848"/>
              <a:ext cx="237743" cy="260603"/>
            </a:xfrm>
            <a:custGeom>
              <a:avLst/>
              <a:gdLst/>
              <a:ahLst/>
              <a:cxnLst/>
              <a:rect l="l" t="t" r="r" b="b"/>
              <a:pathLst>
                <a:path w="237743" h="260603" extrusionOk="0">
                  <a:moveTo>
                    <a:pt x="0" y="260604"/>
                  </a:moveTo>
                  <a:cubicBezTo>
                    <a:pt x="2848" y="256856"/>
                    <a:pt x="6036" y="253381"/>
                    <a:pt x="9525" y="250222"/>
                  </a:cubicBezTo>
                  <a:cubicBezTo>
                    <a:pt x="16383" y="243268"/>
                    <a:pt x="25146" y="234124"/>
                    <a:pt x="35814" y="223075"/>
                  </a:cubicBezTo>
                  <a:cubicBezTo>
                    <a:pt x="58007" y="200215"/>
                    <a:pt x="88583" y="168402"/>
                    <a:pt x="121539" y="132397"/>
                  </a:cubicBezTo>
                  <a:cubicBezTo>
                    <a:pt x="154496" y="96393"/>
                    <a:pt x="183071" y="63055"/>
                    <a:pt x="203740" y="38767"/>
                  </a:cubicBezTo>
                  <a:lnTo>
                    <a:pt x="228219" y="10192"/>
                  </a:lnTo>
                  <a:cubicBezTo>
                    <a:pt x="231102" y="6533"/>
                    <a:pt x="234288" y="3123"/>
                    <a:pt x="237744" y="0"/>
                  </a:cubicBezTo>
                  <a:cubicBezTo>
                    <a:pt x="235463" y="4037"/>
                    <a:pt x="232783" y="7834"/>
                    <a:pt x="229743" y="11335"/>
                  </a:cubicBezTo>
                  <a:cubicBezTo>
                    <a:pt x="224314" y="18479"/>
                    <a:pt x="216408" y="28670"/>
                    <a:pt x="206312" y="41053"/>
                  </a:cubicBezTo>
                  <a:cubicBezTo>
                    <a:pt x="186309" y="65913"/>
                    <a:pt x="157829" y="99631"/>
                    <a:pt x="125063" y="135731"/>
                  </a:cubicBezTo>
                  <a:cubicBezTo>
                    <a:pt x="92297" y="171831"/>
                    <a:pt x="61341" y="203263"/>
                    <a:pt x="38576" y="225647"/>
                  </a:cubicBezTo>
                  <a:cubicBezTo>
                    <a:pt x="27146" y="236791"/>
                    <a:pt x="17812" y="245650"/>
                    <a:pt x="11144" y="251746"/>
                  </a:cubicBezTo>
                  <a:cubicBezTo>
                    <a:pt x="7656" y="254972"/>
                    <a:pt x="3931" y="257933"/>
                    <a:pt x="0" y="2606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/>
          <p:nvPr/>
        </p:nvSpPr>
        <p:spPr>
          <a:xfrm>
            <a:off x="623786" y="0"/>
            <a:ext cx="4453557" cy="6858000"/>
          </a:xfrm>
          <a:prstGeom prst="parallelogram">
            <a:avLst>
              <a:gd name="adj" fmla="val 34279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1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51"/>
          <p:cNvSpPr>
            <a:spLocks noGrp="1"/>
          </p:cNvSpPr>
          <p:nvPr>
            <p:ph type="pic" idx="2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dirty="0"/>
          </a:p>
        </p:txBody>
      </p:sp>
      <p:pic>
        <p:nvPicPr>
          <p:cNvPr id="293" name="Google Shape;293;p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51"/>
          <p:cNvGrpSpPr/>
          <p:nvPr/>
        </p:nvGrpSpPr>
        <p:grpSpPr>
          <a:xfrm>
            <a:off x="261305" y="5010433"/>
            <a:ext cx="939848" cy="1733267"/>
            <a:chOff x="2728251" y="3236115"/>
            <a:chExt cx="939848" cy="1733267"/>
          </a:xfrm>
        </p:grpSpPr>
        <p:sp>
          <p:nvSpPr>
            <p:cNvPr id="295" name="Google Shape;295;p51"/>
            <p:cNvSpPr/>
            <p:nvPr/>
          </p:nvSpPr>
          <p:spPr>
            <a:xfrm>
              <a:off x="2728251" y="3236115"/>
              <a:ext cx="939848" cy="1697834"/>
            </a:xfrm>
            <a:custGeom>
              <a:avLst/>
              <a:gdLst/>
              <a:ahLst/>
              <a:cxnLst/>
              <a:rect l="l" t="t" r="r" b="b"/>
              <a:pathLst>
                <a:path w="939848" h="1697834" extrusionOk="0">
                  <a:moveTo>
                    <a:pt x="101911" y="2384"/>
                  </a:moveTo>
                  <a:cubicBezTo>
                    <a:pt x="101911" y="2384"/>
                    <a:pt x="3899" y="20672"/>
                    <a:pt x="69145" y="234223"/>
                  </a:cubicBezTo>
                  <a:cubicBezTo>
                    <a:pt x="134392" y="447773"/>
                    <a:pt x="186398" y="557120"/>
                    <a:pt x="186398" y="557120"/>
                  </a:cubicBezTo>
                  <a:cubicBezTo>
                    <a:pt x="186398" y="557120"/>
                    <a:pt x="195923" y="605793"/>
                    <a:pt x="156490" y="606079"/>
                  </a:cubicBezTo>
                  <a:cubicBezTo>
                    <a:pt x="117056" y="606364"/>
                    <a:pt x="35236" y="577980"/>
                    <a:pt x="9900" y="621509"/>
                  </a:cubicBezTo>
                  <a:cubicBezTo>
                    <a:pt x="-16294" y="666943"/>
                    <a:pt x="10852" y="719045"/>
                    <a:pt x="75241" y="771909"/>
                  </a:cubicBezTo>
                  <a:cubicBezTo>
                    <a:pt x="139630" y="824773"/>
                    <a:pt x="276600" y="945740"/>
                    <a:pt x="288982" y="956694"/>
                  </a:cubicBezTo>
                  <a:cubicBezTo>
                    <a:pt x="301365" y="967648"/>
                    <a:pt x="310985" y="991079"/>
                    <a:pt x="284125" y="995651"/>
                  </a:cubicBezTo>
                  <a:cubicBezTo>
                    <a:pt x="257264" y="1000223"/>
                    <a:pt x="64097" y="986126"/>
                    <a:pt x="63049" y="1078423"/>
                  </a:cubicBezTo>
                  <a:cubicBezTo>
                    <a:pt x="62002" y="1170721"/>
                    <a:pt x="265741" y="1287973"/>
                    <a:pt x="287744" y="1301499"/>
                  </a:cubicBezTo>
                  <a:cubicBezTo>
                    <a:pt x="309747" y="1315024"/>
                    <a:pt x="313652" y="1325788"/>
                    <a:pt x="309461" y="1338456"/>
                  </a:cubicBezTo>
                  <a:cubicBezTo>
                    <a:pt x="305270" y="1351124"/>
                    <a:pt x="240786" y="1340266"/>
                    <a:pt x="185636" y="1338456"/>
                  </a:cubicBezTo>
                  <a:cubicBezTo>
                    <a:pt x="130486" y="1336646"/>
                    <a:pt x="66478" y="1344552"/>
                    <a:pt x="70288" y="1397701"/>
                  </a:cubicBezTo>
                  <a:cubicBezTo>
                    <a:pt x="74098" y="1450851"/>
                    <a:pt x="184588" y="1580486"/>
                    <a:pt x="491960" y="1666592"/>
                  </a:cubicBezTo>
                  <a:lnTo>
                    <a:pt x="637121" y="1697834"/>
                  </a:lnTo>
                  <a:lnTo>
                    <a:pt x="738848" y="1588297"/>
                  </a:lnTo>
                  <a:cubicBezTo>
                    <a:pt x="941445" y="1341123"/>
                    <a:pt x="957066" y="1171768"/>
                    <a:pt x="929348" y="1126048"/>
                  </a:cubicBezTo>
                  <a:cubicBezTo>
                    <a:pt x="901630" y="1080328"/>
                    <a:pt x="845052" y="1110808"/>
                    <a:pt x="800856" y="1143765"/>
                  </a:cubicBezTo>
                  <a:cubicBezTo>
                    <a:pt x="756660" y="1176721"/>
                    <a:pt x="710273" y="1222537"/>
                    <a:pt x="699319" y="1214631"/>
                  </a:cubicBezTo>
                  <a:cubicBezTo>
                    <a:pt x="688366" y="1206725"/>
                    <a:pt x="685413" y="1195581"/>
                    <a:pt x="695890" y="1171959"/>
                  </a:cubicBezTo>
                  <a:cubicBezTo>
                    <a:pt x="706368" y="1148337"/>
                    <a:pt x="805428" y="935072"/>
                    <a:pt x="751707" y="860301"/>
                  </a:cubicBezTo>
                  <a:cubicBezTo>
                    <a:pt x="697986" y="785530"/>
                    <a:pt x="547872" y="907926"/>
                    <a:pt x="523107" y="919451"/>
                  </a:cubicBezTo>
                  <a:cubicBezTo>
                    <a:pt x="498342" y="930976"/>
                    <a:pt x="493103" y="906211"/>
                    <a:pt x="496818" y="890876"/>
                  </a:cubicBezTo>
                  <a:cubicBezTo>
                    <a:pt x="500533" y="875541"/>
                    <a:pt x="543300" y="697138"/>
                    <a:pt x="565684" y="616842"/>
                  </a:cubicBezTo>
                  <a:cubicBezTo>
                    <a:pt x="588067" y="536546"/>
                    <a:pt x="580447" y="478348"/>
                    <a:pt x="532822" y="456250"/>
                  </a:cubicBezTo>
                  <a:cubicBezTo>
                    <a:pt x="486912" y="434914"/>
                    <a:pt x="436144" y="505114"/>
                    <a:pt x="403568" y="527593"/>
                  </a:cubicBezTo>
                  <a:cubicBezTo>
                    <a:pt x="370993" y="550072"/>
                    <a:pt x="351085" y="504732"/>
                    <a:pt x="351085" y="504732"/>
                  </a:cubicBezTo>
                  <a:cubicBezTo>
                    <a:pt x="351085" y="504732"/>
                    <a:pt x="330988" y="385384"/>
                    <a:pt x="261836" y="173072"/>
                  </a:cubicBezTo>
                  <a:cubicBezTo>
                    <a:pt x="192685" y="-39240"/>
                    <a:pt x="99911" y="3527"/>
                    <a:pt x="99911" y="3527"/>
                  </a:cubicBezTo>
                </a:path>
              </a:pathLst>
            </a:custGeom>
            <a:solidFill>
              <a:srgbClr val="C4E0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6" name="Google Shape;296;p51"/>
            <p:cNvSpPr/>
            <p:nvPr/>
          </p:nvSpPr>
          <p:spPr>
            <a:xfrm>
              <a:off x="2888360" y="3430428"/>
              <a:ext cx="481584" cy="1538954"/>
            </a:xfrm>
            <a:custGeom>
              <a:avLst/>
              <a:gdLst/>
              <a:ahLst/>
              <a:cxnLst/>
              <a:rect l="l" t="t" r="r" b="b"/>
              <a:pathLst>
                <a:path w="481584" h="1538954" extrusionOk="0">
                  <a:moveTo>
                    <a:pt x="478536" y="1538954"/>
                  </a:moveTo>
                  <a:cubicBezTo>
                    <a:pt x="428339" y="1382839"/>
                    <a:pt x="343757" y="1103471"/>
                    <a:pt x="270034" y="864679"/>
                  </a:cubicBezTo>
                  <a:cubicBezTo>
                    <a:pt x="196310" y="625888"/>
                    <a:pt x="129159" y="409194"/>
                    <a:pt x="79534" y="252793"/>
                  </a:cubicBezTo>
                  <a:cubicBezTo>
                    <a:pt x="54769" y="174784"/>
                    <a:pt x="34766" y="111538"/>
                    <a:pt x="20860" y="67627"/>
                  </a:cubicBezTo>
                  <a:lnTo>
                    <a:pt x="5239" y="17621"/>
                  </a:lnTo>
                  <a:lnTo>
                    <a:pt x="1238" y="4572"/>
                  </a:lnTo>
                  <a:cubicBezTo>
                    <a:pt x="746" y="3071"/>
                    <a:pt x="333" y="1544"/>
                    <a:pt x="0" y="0"/>
                  </a:cubicBezTo>
                  <a:cubicBezTo>
                    <a:pt x="0" y="0"/>
                    <a:pt x="572" y="1429"/>
                    <a:pt x="1619" y="4381"/>
                  </a:cubicBezTo>
                  <a:cubicBezTo>
                    <a:pt x="2667" y="7334"/>
                    <a:pt x="4191" y="11811"/>
                    <a:pt x="6096" y="17335"/>
                  </a:cubicBezTo>
                  <a:lnTo>
                    <a:pt x="22860" y="67437"/>
                  </a:lnTo>
                  <a:cubicBezTo>
                    <a:pt x="37338" y="110966"/>
                    <a:pt x="57817" y="174117"/>
                    <a:pt x="82963" y="252127"/>
                  </a:cubicBezTo>
                  <a:cubicBezTo>
                    <a:pt x="133064" y="408337"/>
                    <a:pt x="200597" y="624554"/>
                    <a:pt x="274415" y="863632"/>
                  </a:cubicBezTo>
                  <a:cubicBezTo>
                    <a:pt x="348234" y="1102709"/>
                    <a:pt x="432245" y="1381601"/>
                    <a:pt x="481584" y="15380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7" name="Google Shape;297;p51"/>
            <p:cNvSpPr/>
            <p:nvPr/>
          </p:nvSpPr>
          <p:spPr>
            <a:xfrm>
              <a:off x="2851213" y="3902201"/>
              <a:ext cx="231171" cy="143541"/>
            </a:xfrm>
            <a:custGeom>
              <a:avLst/>
              <a:gdLst/>
              <a:ahLst/>
              <a:cxnLst/>
              <a:rect l="l" t="t" r="r" b="b"/>
              <a:pathLst>
                <a:path w="231171" h="143541" extrusionOk="0">
                  <a:moveTo>
                    <a:pt x="0" y="0"/>
                  </a:moveTo>
                  <a:cubicBezTo>
                    <a:pt x="3323" y="1232"/>
                    <a:pt x="6515" y="2796"/>
                    <a:pt x="9525" y="4667"/>
                  </a:cubicBezTo>
                  <a:cubicBezTo>
                    <a:pt x="15621" y="7906"/>
                    <a:pt x="24384" y="12763"/>
                    <a:pt x="35052" y="18955"/>
                  </a:cubicBezTo>
                  <a:cubicBezTo>
                    <a:pt x="56293" y="31337"/>
                    <a:pt x="85344" y="49244"/>
                    <a:pt x="116967" y="69533"/>
                  </a:cubicBezTo>
                  <a:lnTo>
                    <a:pt x="197834" y="121729"/>
                  </a:lnTo>
                  <a:lnTo>
                    <a:pt x="222409" y="137446"/>
                  </a:lnTo>
                  <a:cubicBezTo>
                    <a:pt x="225549" y="139143"/>
                    <a:pt x="228488" y="141188"/>
                    <a:pt x="231172" y="143542"/>
                  </a:cubicBezTo>
                  <a:cubicBezTo>
                    <a:pt x="227834" y="142383"/>
                    <a:pt x="224638" y="140850"/>
                    <a:pt x="221647" y="138970"/>
                  </a:cubicBezTo>
                  <a:cubicBezTo>
                    <a:pt x="215551" y="135731"/>
                    <a:pt x="206883" y="130874"/>
                    <a:pt x="196310" y="124587"/>
                  </a:cubicBezTo>
                  <a:cubicBezTo>
                    <a:pt x="175070" y="111919"/>
                    <a:pt x="146304" y="93726"/>
                    <a:pt x="114681" y="73438"/>
                  </a:cubicBezTo>
                  <a:lnTo>
                    <a:pt x="33433" y="22098"/>
                  </a:lnTo>
                  <a:lnTo>
                    <a:pt x="8763" y="6572"/>
                  </a:lnTo>
                  <a:cubicBezTo>
                    <a:pt x="5584" y="4749"/>
                    <a:pt x="2641" y="25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8" name="Google Shape;298;p51"/>
            <p:cNvSpPr/>
            <p:nvPr/>
          </p:nvSpPr>
          <p:spPr>
            <a:xfrm>
              <a:off x="3094077" y="3766560"/>
              <a:ext cx="156637" cy="272039"/>
            </a:xfrm>
            <a:custGeom>
              <a:avLst/>
              <a:gdLst/>
              <a:ahLst/>
              <a:cxnLst/>
              <a:rect l="l" t="t" r="r" b="b"/>
              <a:pathLst>
                <a:path w="156637" h="272039" extrusionOk="0">
                  <a:moveTo>
                    <a:pt x="23" y="272039"/>
                  </a:moveTo>
                  <a:cubicBezTo>
                    <a:pt x="-1024" y="271373"/>
                    <a:pt x="33170" y="209937"/>
                    <a:pt x="76223" y="134880"/>
                  </a:cubicBezTo>
                  <a:cubicBezTo>
                    <a:pt x="119276" y="59822"/>
                    <a:pt x="155567" y="-661"/>
                    <a:pt x="156614" y="5"/>
                  </a:cubicBezTo>
                  <a:cubicBezTo>
                    <a:pt x="157662" y="672"/>
                    <a:pt x="123563" y="62013"/>
                    <a:pt x="80414" y="137165"/>
                  </a:cubicBezTo>
                  <a:cubicBezTo>
                    <a:pt x="37266" y="212318"/>
                    <a:pt x="1547" y="272039"/>
                    <a:pt x="23" y="2720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9" name="Google Shape;299;p51"/>
            <p:cNvSpPr/>
            <p:nvPr/>
          </p:nvSpPr>
          <p:spPr>
            <a:xfrm>
              <a:off x="3190875" y="4210240"/>
              <a:ext cx="192690" cy="200311"/>
            </a:xfrm>
            <a:custGeom>
              <a:avLst/>
              <a:gdLst/>
              <a:ahLst/>
              <a:cxnLst/>
              <a:rect l="l" t="t" r="r" b="b"/>
              <a:pathLst>
                <a:path w="192690" h="200311" extrusionOk="0">
                  <a:moveTo>
                    <a:pt x="0" y="200311"/>
                  </a:moveTo>
                  <a:cubicBezTo>
                    <a:pt x="2209" y="197377"/>
                    <a:pt x="4732" y="194695"/>
                    <a:pt x="7525" y="192310"/>
                  </a:cubicBezTo>
                  <a:lnTo>
                    <a:pt x="29051" y="171736"/>
                  </a:lnTo>
                  <a:cubicBezTo>
                    <a:pt x="47149" y="154305"/>
                    <a:pt x="72104" y="130112"/>
                    <a:pt x="98584" y="102394"/>
                  </a:cubicBezTo>
                  <a:cubicBezTo>
                    <a:pt x="125063" y="74676"/>
                    <a:pt x="148400" y="48959"/>
                    <a:pt x="165259" y="30099"/>
                  </a:cubicBezTo>
                  <a:lnTo>
                    <a:pt x="184975" y="7811"/>
                  </a:lnTo>
                  <a:cubicBezTo>
                    <a:pt x="187249" y="4928"/>
                    <a:pt x="189836" y="2309"/>
                    <a:pt x="192691" y="0"/>
                  </a:cubicBezTo>
                  <a:cubicBezTo>
                    <a:pt x="190889" y="3181"/>
                    <a:pt x="188784" y="6179"/>
                    <a:pt x="186404" y="8954"/>
                  </a:cubicBezTo>
                  <a:cubicBezTo>
                    <a:pt x="182118" y="14573"/>
                    <a:pt x="175831" y="22574"/>
                    <a:pt x="167354" y="32290"/>
                  </a:cubicBezTo>
                  <a:cubicBezTo>
                    <a:pt x="151352" y="51340"/>
                    <a:pt x="128492" y="77915"/>
                    <a:pt x="101822" y="105632"/>
                  </a:cubicBezTo>
                  <a:cubicBezTo>
                    <a:pt x="75152" y="133350"/>
                    <a:pt x="49911" y="157258"/>
                    <a:pt x="31147" y="174117"/>
                  </a:cubicBezTo>
                  <a:cubicBezTo>
                    <a:pt x="21622" y="182499"/>
                    <a:pt x="14097" y="189167"/>
                    <a:pt x="8668" y="193643"/>
                  </a:cubicBezTo>
                  <a:cubicBezTo>
                    <a:pt x="6018" y="196161"/>
                    <a:pt x="3113" y="198396"/>
                    <a:pt x="0" y="200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0" name="Google Shape;300;p51"/>
            <p:cNvSpPr/>
            <p:nvPr/>
          </p:nvSpPr>
          <p:spPr>
            <a:xfrm>
              <a:off x="2944082" y="4335875"/>
              <a:ext cx="246507" cy="71247"/>
            </a:xfrm>
            <a:custGeom>
              <a:avLst/>
              <a:gdLst/>
              <a:ahLst/>
              <a:cxnLst/>
              <a:rect l="l" t="t" r="r" b="b"/>
              <a:pathLst>
                <a:path w="246507" h="71247" extrusionOk="0">
                  <a:moveTo>
                    <a:pt x="0" y="0"/>
                  </a:moveTo>
                  <a:cubicBezTo>
                    <a:pt x="3243" y="287"/>
                    <a:pt x="6441" y="958"/>
                    <a:pt x="9525" y="2000"/>
                  </a:cubicBezTo>
                  <a:lnTo>
                    <a:pt x="36195" y="8858"/>
                  </a:lnTo>
                  <a:cubicBezTo>
                    <a:pt x="58674" y="14954"/>
                    <a:pt x="89535" y="23527"/>
                    <a:pt x="123634" y="33433"/>
                  </a:cubicBezTo>
                  <a:cubicBezTo>
                    <a:pt x="157734" y="43339"/>
                    <a:pt x="188500" y="52483"/>
                    <a:pt x="210693" y="59246"/>
                  </a:cubicBezTo>
                  <a:lnTo>
                    <a:pt x="236982" y="67532"/>
                  </a:lnTo>
                  <a:cubicBezTo>
                    <a:pt x="240312" y="68329"/>
                    <a:pt x="243517" y="69579"/>
                    <a:pt x="246507" y="71247"/>
                  </a:cubicBezTo>
                  <a:cubicBezTo>
                    <a:pt x="243273" y="70904"/>
                    <a:pt x="240081" y="70234"/>
                    <a:pt x="236982" y="69247"/>
                  </a:cubicBezTo>
                  <a:lnTo>
                    <a:pt x="210312" y="62389"/>
                  </a:lnTo>
                  <a:cubicBezTo>
                    <a:pt x="187833" y="56293"/>
                    <a:pt x="156972" y="47625"/>
                    <a:pt x="122873" y="37814"/>
                  </a:cubicBezTo>
                  <a:cubicBezTo>
                    <a:pt x="88773" y="28004"/>
                    <a:pt x="58007" y="18764"/>
                    <a:pt x="35814" y="12002"/>
                  </a:cubicBezTo>
                  <a:lnTo>
                    <a:pt x="9525" y="3715"/>
                  </a:lnTo>
                  <a:cubicBezTo>
                    <a:pt x="6212" y="2864"/>
                    <a:pt x="3014" y="16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1" name="Google Shape;301;p51"/>
            <p:cNvSpPr/>
            <p:nvPr/>
          </p:nvSpPr>
          <p:spPr>
            <a:xfrm>
              <a:off x="2987706" y="4675441"/>
              <a:ext cx="317182" cy="88201"/>
            </a:xfrm>
            <a:custGeom>
              <a:avLst/>
              <a:gdLst/>
              <a:ahLst/>
              <a:cxnLst/>
              <a:rect l="l" t="t" r="r" b="b"/>
              <a:pathLst>
                <a:path w="317182" h="88201" extrusionOk="0">
                  <a:moveTo>
                    <a:pt x="0" y="0"/>
                  </a:moveTo>
                  <a:cubicBezTo>
                    <a:pt x="4319" y="496"/>
                    <a:pt x="8589" y="1356"/>
                    <a:pt x="12764" y="2572"/>
                  </a:cubicBezTo>
                  <a:lnTo>
                    <a:pt x="46958" y="11335"/>
                  </a:lnTo>
                  <a:cubicBezTo>
                    <a:pt x="75533" y="18955"/>
                    <a:pt x="115443" y="29718"/>
                    <a:pt x="159258" y="41910"/>
                  </a:cubicBezTo>
                  <a:cubicBezTo>
                    <a:pt x="203073" y="54102"/>
                    <a:pt x="242602" y="65342"/>
                    <a:pt x="271177" y="73724"/>
                  </a:cubicBezTo>
                  <a:lnTo>
                    <a:pt x="304991" y="83916"/>
                  </a:lnTo>
                  <a:cubicBezTo>
                    <a:pt x="309173" y="84982"/>
                    <a:pt x="313253" y="86416"/>
                    <a:pt x="317183" y="88202"/>
                  </a:cubicBezTo>
                  <a:cubicBezTo>
                    <a:pt x="312886" y="87757"/>
                    <a:pt x="308644" y="86896"/>
                    <a:pt x="304514" y="85630"/>
                  </a:cubicBezTo>
                  <a:lnTo>
                    <a:pt x="270320" y="76867"/>
                  </a:lnTo>
                  <a:cubicBezTo>
                    <a:pt x="241745" y="69247"/>
                    <a:pt x="201835" y="58484"/>
                    <a:pt x="158020" y="46292"/>
                  </a:cubicBezTo>
                  <a:cubicBezTo>
                    <a:pt x="114205" y="34100"/>
                    <a:pt x="74676" y="22860"/>
                    <a:pt x="46006" y="14478"/>
                  </a:cubicBezTo>
                  <a:lnTo>
                    <a:pt x="12668" y="4382"/>
                  </a:lnTo>
                  <a:cubicBezTo>
                    <a:pt x="8333" y="3268"/>
                    <a:pt x="4096" y="180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2" name="Google Shape;302;p51"/>
            <p:cNvSpPr/>
            <p:nvPr/>
          </p:nvSpPr>
          <p:spPr>
            <a:xfrm>
              <a:off x="3297935" y="4498848"/>
              <a:ext cx="237743" cy="260603"/>
            </a:xfrm>
            <a:custGeom>
              <a:avLst/>
              <a:gdLst/>
              <a:ahLst/>
              <a:cxnLst/>
              <a:rect l="l" t="t" r="r" b="b"/>
              <a:pathLst>
                <a:path w="237743" h="260603" extrusionOk="0">
                  <a:moveTo>
                    <a:pt x="0" y="260604"/>
                  </a:moveTo>
                  <a:cubicBezTo>
                    <a:pt x="2848" y="256856"/>
                    <a:pt x="6036" y="253381"/>
                    <a:pt x="9525" y="250222"/>
                  </a:cubicBezTo>
                  <a:cubicBezTo>
                    <a:pt x="16383" y="243268"/>
                    <a:pt x="25146" y="234124"/>
                    <a:pt x="35814" y="223075"/>
                  </a:cubicBezTo>
                  <a:cubicBezTo>
                    <a:pt x="58007" y="200215"/>
                    <a:pt x="88583" y="168402"/>
                    <a:pt x="121539" y="132397"/>
                  </a:cubicBezTo>
                  <a:cubicBezTo>
                    <a:pt x="154496" y="96393"/>
                    <a:pt x="183071" y="63055"/>
                    <a:pt x="203740" y="38767"/>
                  </a:cubicBezTo>
                  <a:lnTo>
                    <a:pt x="228219" y="10192"/>
                  </a:lnTo>
                  <a:cubicBezTo>
                    <a:pt x="231102" y="6533"/>
                    <a:pt x="234288" y="3123"/>
                    <a:pt x="237744" y="0"/>
                  </a:cubicBezTo>
                  <a:cubicBezTo>
                    <a:pt x="235463" y="4037"/>
                    <a:pt x="232783" y="7834"/>
                    <a:pt x="229743" y="11335"/>
                  </a:cubicBezTo>
                  <a:cubicBezTo>
                    <a:pt x="224314" y="18479"/>
                    <a:pt x="216408" y="28670"/>
                    <a:pt x="206312" y="41053"/>
                  </a:cubicBezTo>
                  <a:cubicBezTo>
                    <a:pt x="186309" y="65913"/>
                    <a:pt x="157829" y="99631"/>
                    <a:pt x="125063" y="135731"/>
                  </a:cubicBezTo>
                  <a:cubicBezTo>
                    <a:pt x="92297" y="171831"/>
                    <a:pt x="61341" y="203263"/>
                    <a:pt x="38576" y="225647"/>
                  </a:cubicBezTo>
                  <a:cubicBezTo>
                    <a:pt x="27146" y="236791"/>
                    <a:pt x="17812" y="245650"/>
                    <a:pt x="11144" y="251746"/>
                  </a:cubicBezTo>
                  <a:cubicBezTo>
                    <a:pt x="7656" y="254972"/>
                    <a:pt x="3931" y="257933"/>
                    <a:pt x="0" y="2606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03" name="Google Shape;303;p51"/>
          <p:cNvSpPr txBox="1">
            <a:spLocks noGrp="1"/>
          </p:cNvSpPr>
          <p:nvPr>
            <p:ph type="body" idx="1"/>
          </p:nvPr>
        </p:nvSpPr>
        <p:spPr>
          <a:xfrm>
            <a:off x="1404864" y="2883354"/>
            <a:ext cx="2002971" cy="243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4" name="Google Shape;304;p51"/>
          <p:cNvSpPr>
            <a:spLocks noGrp="1"/>
          </p:cNvSpPr>
          <p:nvPr>
            <p:ph type="pic" idx="3"/>
          </p:nvPr>
        </p:nvSpPr>
        <p:spPr>
          <a:xfrm>
            <a:off x="2201549" y="1955043"/>
            <a:ext cx="836951" cy="53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2"/>
          <p:cNvSpPr/>
          <p:nvPr/>
        </p:nvSpPr>
        <p:spPr>
          <a:xfrm>
            <a:off x="609600" y="0"/>
            <a:ext cx="4453557" cy="6858000"/>
          </a:xfrm>
          <a:prstGeom prst="parallelogram">
            <a:avLst>
              <a:gd name="adj" fmla="val 34279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1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7" name="Google Shape;307;p52"/>
          <p:cNvSpPr>
            <a:spLocks noGrp="1"/>
          </p:cNvSpPr>
          <p:nvPr>
            <p:ph type="pic" idx="2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dirty="0"/>
          </a:p>
        </p:txBody>
      </p:sp>
      <p:pic>
        <p:nvPicPr>
          <p:cNvPr id="308" name="Google Shape;308;p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52"/>
          <p:cNvGrpSpPr/>
          <p:nvPr/>
        </p:nvGrpSpPr>
        <p:grpSpPr>
          <a:xfrm>
            <a:off x="241512" y="4997733"/>
            <a:ext cx="939848" cy="1733267"/>
            <a:chOff x="2728251" y="3236115"/>
            <a:chExt cx="939848" cy="1733267"/>
          </a:xfrm>
        </p:grpSpPr>
        <p:sp>
          <p:nvSpPr>
            <p:cNvPr id="310" name="Google Shape;310;p52"/>
            <p:cNvSpPr/>
            <p:nvPr/>
          </p:nvSpPr>
          <p:spPr>
            <a:xfrm>
              <a:off x="2728251" y="3236115"/>
              <a:ext cx="939848" cy="1697834"/>
            </a:xfrm>
            <a:custGeom>
              <a:avLst/>
              <a:gdLst/>
              <a:ahLst/>
              <a:cxnLst/>
              <a:rect l="l" t="t" r="r" b="b"/>
              <a:pathLst>
                <a:path w="939848" h="1697834" extrusionOk="0">
                  <a:moveTo>
                    <a:pt x="101911" y="2384"/>
                  </a:moveTo>
                  <a:cubicBezTo>
                    <a:pt x="101911" y="2384"/>
                    <a:pt x="3899" y="20672"/>
                    <a:pt x="69145" y="234223"/>
                  </a:cubicBezTo>
                  <a:cubicBezTo>
                    <a:pt x="134392" y="447773"/>
                    <a:pt x="186398" y="557120"/>
                    <a:pt x="186398" y="557120"/>
                  </a:cubicBezTo>
                  <a:cubicBezTo>
                    <a:pt x="186398" y="557120"/>
                    <a:pt x="195923" y="605793"/>
                    <a:pt x="156490" y="606079"/>
                  </a:cubicBezTo>
                  <a:cubicBezTo>
                    <a:pt x="117056" y="606364"/>
                    <a:pt x="35236" y="577980"/>
                    <a:pt x="9900" y="621509"/>
                  </a:cubicBezTo>
                  <a:cubicBezTo>
                    <a:pt x="-16294" y="666943"/>
                    <a:pt x="10852" y="719045"/>
                    <a:pt x="75241" y="771909"/>
                  </a:cubicBezTo>
                  <a:cubicBezTo>
                    <a:pt x="139630" y="824773"/>
                    <a:pt x="276600" y="945740"/>
                    <a:pt x="288982" y="956694"/>
                  </a:cubicBezTo>
                  <a:cubicBezTo>
                    <a:pt x="301365" y="967648"/>
                    <a:pt x="310985" y="991079"/>
                    <a:pt x="284125" y="995651"/>
                  </a:cubicBezTo>
                  <a:cubicBezTo>
                    <a:pt x="257264" y="1000223"/>
                    <a:pt x="64097" y="986126"/>
                    <a:pt x="63049" y="1078423"/>
                  </a:cubicBezTo>
                  <a:cubicBezTo>
                    <a:pt x="62002" y="1170721"/>
                    <a:pt x="265741" y="1287973"/>
                    <a:pt x="287744" y="1301499"/>
                  </a:cubicBezTo>
                  <a:cubicBezTo>
                    <a:pt x="309747" y="1315024"/>
                    <a:pt x="313652" y="1325788"/>
                    <a:pt x="309461" y="1338456"/>
                  </a:cubicBezTo>
                  <a:cubicBezTo>
                    <a:pt x="305270" y="1351124"/>
                    <a:pt x="240786" y="1340266"/>
                    <a:pt x="185636" y="1338456"/>
                  </a:cubicBezTo>
                  <a:cubicBezTo>
                    <a:pt x="130486" y="1336646"/>
                    <a:pt x="66478" y="1344552"/>
                    <a:pt x="70288" y="1397701"/>
                  </a:cubicBezTo>
                  <a:cubicBezTo>
                    <a:pt x="74098" y="1450851"/>
                    <a:pt x="184588" y="1580486"/>
                    <a:pt x="491960" y="1666592"/>
                  </a:cubicBezTo>
                  <a:lnTo>
                    <a:pt x="637121" y="1697834"/>
                  </a:lnTo>
                  <a:lnTo>
                    <a:pt x="738848" y="1588297"/>
                  </a:lnTo>
                  <a:cubicBezTo>
                    <a:pt x="941445" y="1341123"/>
                    <a:pt x="957066" y="1171768"/>
                    <a:pt x="929348" y="1126048"/>
                  </a:cubicBezTo>
                  <a:cubicBezTo>
                    <a:pt x="901630" y="1080328"/>
                    <a:pt x="845052" y="1110808"/>
                    <a:pt x="800856" y="1143765"/>
                  </a:cubicBezTo>
                  <a:cubicBezTo>
                    <a:pt x="756660" y="1176721"/>
                    <a:pt x="710273" y="1222537"/>
                    <a:pt x="699319" y="1214631"/>
                  </a:cubicBezTo>
                  <a:cubicBezTo>
                    <a:pt x="688366" y="1206725"/>
                    <a:pt x="685413" y="1195581"/>
                    <a:pt x="695890" y="1171959"/>
                  </a:cubicBezTo>
                  <a:cubicBezTo>
                    <a:pt x="706368" y="1148337"/>
                    <a:pt x="805428" y="935072"/>
                    <a:pt x="751707" y="860301"/>
                  </a:cubicBezTo>
                  <a:cubicBezTo>
                    <a:pt x="697986" y="785530"/>
                    <a:pt x="547872" y="907926"/>
                    <a:pt x="523107" y="919451"/>
                  </a:cubicBezTo>
                  <a:cubicBezTo>
                    <a:pt x="498342" y="930976"/>
                    <a:pt x="493103" y="906211"/>
                    <a:pt x="496818" y="890876"/>
                  </a:cubicBezTo>
                  <a:cubicBezTo>
                    <a:pt x="500533" y="875541"/>
                    <a:pt x="543300" y="697138"/>
                    <a:pt x="565684" y="616842"/>
                  </a:cubicBezTo>
                  <a:cubicBezTo>
                    <a:pt x="588067" y="536546"/>
                    <a:pt x="580447" y="478348"/>
                    <a:pt x="532822" y="456250"/>
                  </a:cubicBezTo>
                  <a:cubicBezTo>
                    <a:pt x="486912" y="434914"/>
                    <a:pt x="436144" y="505114"/>
                    <a:pt x="403568" y="527593"/>
                  </a:cubicBezTo>
                  <a:cubicBezTo>
                    <a:pt x="370993" y="550072"/>
                    <a:pt x="351085" y="504732"/>
                    <a:pt x="351085" y="504732"/>
                  </a:cubicBezTo>
                  <a:cubicBezTo>
                    <a:pt x="351085" y="504732"/>
                    <a:pt x="330988" y="385384"/>
                    <a:pt x="261836" y="173072"/>
                  </a:cubicBezTo>
                  <a:cubicBezTo>
                    <a:pt x="192685" y="-39240"/>
                    <a:pt x="99911" y="3527"/>
                    <a:pt x="99911" y="3527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1" name="Google Shape;311;p52"/>
            <p:cNvSpPr/>
            <p:nvPr/>
          </p:nvSpPr>
          <p:spPr>
            <a:xfrm>
              <a:off x="2888360" y="3430428"/>
              <a:ext cx="481584" cy="1538954"/>
            </a:xfrm>
            <a:custGeom>
              <a:avLst/>
              <a:gdLst/>
              <a:ahLst/>
              <a:cxnLst/>
              <a:rect l="l" t="t" r="r" b="b"/>
              <a:pathLst>
                <a:path w="481584" h="1538954" extrusionOk="0">
                  <a:moveTo>
                    <a:pt x="478536" y="1538954"/>
                  </a:moveTo>
                  <a:cubicBezTo>
                    <a:pt x="428339" y="1382839"/>
                    <a:pt x="343757" y="1103471"/>
                    <a:pt x="270034" y="864679"/>
                  </a:cubicBezTo>
                  <a:cubicBezTo>
                    <a:pt x="196310" y="625888"/>
                    <a:pt x="129159" y="409194"/>
                    <a:pt x="79534" y="252793"/>
                  </a:cubicBezTo>
                  <a:cubicBezTo>
                    <a:pt x="54769" y="174784"/>
                    <a:pt x="34766" y="111538"/>
                    <a:pt x="20860" y="67627"/>
                  </a:cubicBezTo>
                  <a:lnTo>
                    <a:pt x="5239" y="17621"/>
                  </a:lnTo>
                  <a:lnTo>
                    <a:pt x="1238" y="4572"/>
                  </a:lnTo>
                  <a:cubicBezTo>
                    <a:pt x="746" y="3071"/>
                    <a:pt x="333" y="1544"/>
                    <a:pt x="0" y="0"/>
                  </a:cubicBezTo>
                  <a:cubicBezTo>
                    <a:pt x="0" y="0"/>
                    <a:pt x="572" y="1429"/>
                    <a:pt x="1619" y="4381"/>
                  </a:cubicBezTo>
                  <a:cubicBezTo>
                    <a:pt x="2667" y="7334"/>
                    <a:pt x="4191" y="11811"/>
                    <a:pt x="6096" y="17335"/>
                  </a:cubicBezTo>
                  <a:lnTo>
                    <a:pt x="22860" y="67437"/>
                  </a:lnTo>
                  <a:cubicBezTo>
                    <a:pt x="37338" y="110966"/>
                    <a:pt x="57817" y="174117"/>
                    <a:pt x="82963" y="252127"/>
                  </a:cubicBezTo>
                  <a:cubicBezTo>
                    <a:pt x="133064" y="408337"/>
                    <a:pt x="200597" y="624554"/>
                    <a:pt x="274415" y="863632"/>
                  </a:cubicBezTo>
                  <a:cubicBezTo>
                    <a:pt x="348234" y="1102709"/>
                    <a:pt x="432245" y="1381601"/>
                    <a:pt x="481584" y="15380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2" name="Google Shape;312;p52"/>
            <p:cNvSpPr/>
            <p:nvPr/>
          </p:nvSpPr>
          <p:spPr>
            <a:xfrm>
              <a:off x="2851213" y="3902201"/>
              <a:ext cx="231171" cy="143541"/>
            </a:xfrm>
            <a:custGeom>
              <a:avLst/>
              <a:gdLst/>
              <a:ahLst/>
              <a:cxnLst/>
              <a:rect l="l" t="t" r="r" b="b"/>
              <a:pathLst>
                <a:path w="231171" h="143541" extrusionOk="0">
                  <a:moveTo>
                    <a:pt x="0" y="0"/>
                  </a:moveTo>
                  <a:cubicBezTo>
                    <a:pt x="3323" y="1232"/>
                    <a:pt x="6515" y="2796"/>
                    <a:pt x="9525" y="4667"/>
                  </a:cubicBezTo>
                  <a:cubicBezTo>
                    <a:pt x="15621" y="7906"/>
                    <a:pt x="24384" y="12763"/>
                    <a:pt x="35052" y="18955"/>
                  </a:cubicBezTo>
                  <a:cubicBezTo>
                    <a:pt x="56293" y="31337"/>
                    <a:pt x="85344" y="49244"/>
                    <a:pt x="116967" y="69533"/>
                  </a:cubicBezTo>
                  <a:lnTo>
                    <a:pt x="197834" y="121729"/>
                  </a:lnTo>
                  <a:lnTo>
                    <a:pt x="222409" y="137446"/>
                  </a:lnTo>
                  <a:cubicBezTo>
                    <a:pt x="225549" y="139143"/>
                    <a:pt x="228488" y="141188"/>
                    <a:pt x="231172" y="143542"/>
                  </a:cubicBezTo>
                  <a:cubicBezTo>
                    <a:pt x="227834" y="142383"/>
                    <a:pt x="224638" y="140850"/>
                    <a:pt x="221647" y="138970"/>
                  </a:cubicBezTo>
                  <a:cubicBezTo>
                    <a:pt x="215551" y="135731"/>
                    <a:pt x="206883" y="130874"/>
                    <a:pt x="196310" y="124587"/>
                  </a:cubicBezTo>
                  <a:cubicBezTo>
                    <a:pt x="175070" y="111919"/>
                    <a:pt x="146304" y="93726"/>
                    <a:pt x="114681" y="73438"/>
                  </a:cubicBezTo>
                  <a:lnTo>
                    <a:pt x="33433" y="22098"/>
                  </a:lnTo>
                  <a:lnTo>
                    <a:pt x="8763" y="6572"/>
                  </a:lnTo>
                  <a:cubicBezTo>
                    <a:pt x="5584" y="4749"/>
                    <a:pt x="2641" y="25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3" name="Google Shape;313;p52"/>
            <p:cNvSpPr/>
            <p:nvPr/>
          </p:nvSpPr>
          <p:spPr>
            <a:xfrm>
              <a:off x="3094077" y="3766560"/>
              <a:ext cx="156637" cy="272039"/>
            </a:xfrm>
            <a:custGeom>
              <a:avLst/>
              <a:gdLst/>
              <a:ahLst/>
              <a:cxnLst/>
              <a:rect l="l" t="t" r="r" b="b"/>
              <a:pathLst>
                <a:path w="156637" h="272039" extrusionOk="0">
                  <a:moveTo>
                    <a:pt x="23" y="272039"/>
                  </a:moveTo>
                  <a:cubicBezTo>
                    <a:pt x="-1024" y="271373"/>
                    <a:pt x="33170" y="209937"/>
                    <a:pt x="76223" y="134880"/>
                  </a:cubicBezTo>
                  <a:cubicBezTo>
                    <a:pt x="119276" y="59822"/>
                    <a:pt x="155567" y="-661"/>
                    <a:pt x="156614" y="5"/>
                  </a:cubicBezTo>
                  <a:cubicBezTo>
                    <a:pt x="157662" y="672"/>
                    <a:pt x="123563" y="62013"/>
                    <a:pt x="80414" y="137165"/>
                  </a:cubicBezTo>
                  <a:cubicBezTo>
                    <a:pt x="37266" y="212318"/>
                    <a:pt x="1547" y="272039"/>
                    <a:pt x="23" y="2720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4" name="Google Shape;314;p52"/>
            <p:cNvSpPr/>
            <p:nvPr/>
          </p:nvSpPr>
          <p:spPr>
            <a:xfrm>
              <a:off x="3190875" y="4210240"/>
              <a:ext cx="192690" cy="200311"/>
            </a:xfrm>
            <a:custGeom>
              <a:avLst/>
              <a:gdLst/>
              <a:ahLst/>
              <a:cxnLst/>
              <a:rect l="l" t="t" r="r" b="b"/>
              <a:pathLst>
                <a:path w="192690" h="200311" extrusionOk="0">
                  <a:moveTo>
                    <a:pt x="0" y="200311"/>
                  </a:moveTo>
                  <a:cubicBezTo>
                    <a:pt x="2209" y="197377"/>
                    <a:pt x="4732" y="194695"/>
                    <a:pt x="7525" y="192310"/>
                  </a:cubicBezTo>
                  <a:lnTo>
                    <a:pt x="29051" y="171736"/>
                  </a:lnTo>
                  <a:cubicBezTo>
                    <a:pt x="47149" y="154305"/>
                    <a:pt x="72104" y="130112"/>
                    <a:pt x="98584" y="102394"/>
                  </a:cubicBezTo>
                  <a:cubicBezTo>
                    <a:pt x="125063" y="74676"/>
                    <a:pt x="148400" y="48959"/>
                    <a:pt x="165259" y="30099"/>
                  </a:cubicBezTo>
                  <a:lnTo>
                    <a:pt x="184975" y="7811"/>
                  </a:lnTo>
                  <a:cubicBezTo>
                    <a:pt x="187249" y="4928"/>
                    <a:pt x="189836" y="2309"/>
                    <a:pt x="192691" y="0"/>
                  </a:cubicBezTo>
                  <a:cubicBezTo>
                    <a:pt x="190889" y="3181"/>
                    <a:pt x="188784" y="6179"/>
                    <a:pt x="186404" y="8954"/>
                  </a:cubicBezTo>
                  <a:cubicBezTo>
                    <a:pt x="182118" y="14573"/>
                    <a:pt x="175831" y="22574"/>
                    <a:pt x="167354" y="32290"/>
                  </a:cubicBezTo>
                  <a:cubicBezTo>
                    <a:pt x="151352" y="51340"/>
                    <a:pt x="128492" y="77915"/>
                    <a:pt x="101822" y="105632"/>
                  </a:cubicBezTo>
                  <a:cubicBezTo>
                    <a:pt x="75152" y="133350"/>
                    <a:pt x="49911" y="157258"/>
                    <a:pt x="31147" y="174117"/>
                  </a:cubicBezTo>
                  <a:cubicBezTo>
                    <a:pt x="21622" y="182499"/>
                    <a:pt x="14097" y="189167"/>
                    <a:pt x="8668" y="193643"/>
                  </a:cubicBezTo>
                  <a:cubicBezTo>
                    <a:pt x="6018" y="196161"/>
                    <a:pt x="3113" y="198396"/>
                    <a:pt x="0" y="200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5" name="Google Shape;315;p52"/>
            <p:cNvSpPr/>
            <p:nvPr/>
          </p:nvSpPr>
          <p:spPr>
            <a:xfrm>
              <a:off x="2944082" y="4335875"/>
              <a:ext cx="246507" cy="71247"/>
            </a:xfrm>
            <a:custGeom>
              <a:avLst/>
              <a:gdLst/>
              <a:ahLst/>
              <a:cxnLst/>
              <a:rect l="l" t="t" r="r" b="b"/>
              <a:pathLst>
                <a:path w="246507" h="71247" extrusionOk="0">
                  <a:moveTo>
                    <a:pt x="0" y="0"/>
                  </a:moveTo>
                  <a:cubicBezTo>
                    <a:pt x="3243" y="287"/>
                    <a:pt x="6441" y="958"/>
                    <a:pt x="9525" y="2000"/>
                  </a:cubicBezTo>
                  <a:lnTo>
                    <a:pt x="36195" y="8858"/>
                  </a:lnTo>
                  <a:cubicBezTo>
                    <a:pt x="58674" y="14954"/>
                    <a:pt x="89535" y="23527"/>
                    <a:pt x="123634" y="33433"/>
                  </a:cubicBezTo>
                  <a:cubicBezTo>
                    <a:pt x="157734" y="43339"/>
                    <a:pt x="188500" y="52483"/>
                    <a:pt x="210693" y="59246"/>
                  </a:cubicBezTo>
                  <a:lnTo>
                    <a:pt x="236982" y="67532"/>
                  </a:lnTo>
                  <a:cubicBezTo>
                    <a:pt x="240312" y="68329"/>
                    <a:pt x="243517" y="69579"/>
                    <a:pt x="246507" y="71247"/>
                  </a:cubicBezTo>
                  <a:cubicBezTo>
                    <a:pt x="243273" y="70904"/>
                    <a:pt x="240081" y="70234"/>
                    <a:pt x="236982" y="69247"/>
                  </a:cubicBezTo>
                  <a:lnTo>
                    <a:pt x="210312" y="62389"/>
                  </a:lnTo>
                  <a:cubicBezTo>
                    <a:pt x="187833" y="56293"/>
                    <a:pt x="156972" y="47625"/>
                    <a:pt x="122873" y="37814"/>
                  </a:cubicBezTo>
                  <a:cubicBezTo>
                    <a:pt x="88773" y="28004"/>
                    <a:pt x="58007" y="18764"/>
                    <a:pt x="35814" y="12002"/>
                  </a:cubicBezTo>
                  <a:lnTo>
                    <a:pt x="9525" y="3715"/>
                  </a:lnTo>
                  <a:cubicBezTo>
                    <a:pt x="6212" y="2864"/>
                    <a:pt x="3014" y="16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6" name="Google Shape;316;p52"/>
            <p:cNvSpPr/>
            <p:nvPr/>
          </p:nvSpPr>
          <p:spPr>
            <a:xfrm>
              <a:off x="2987706" y="4675441"/>
              <a:ext cx="317182" cy="88201"/>
            </a:xfrm>
            <a:custGeom>
              <a:avLst/>
              <a:gdLst/>
              <a:ahLst/>
              <a:cxnLst/>
              <a:rect l="l" t="t" r="r" b="b"/>
              <a:pathLst>
                <a:path w="317182" h="88201" extrusionOk="0">
                  <a:moveTo>
                    <a:pt x="0" y="0"/>
                  </a:moveTo>
                  <a:cubicBezTo>
                    <a:pt x="4319" y="496"/>
                    <a:pt x="8589" y="1356"/>
                    <a:pt x="12764" y="2572"/>
                  </a:cubicBezTo>
                  <a:lnTo>
                    <a:pt x="46958" y="11335"/>
                  </a:lnTo>
                  <a:cubicBezTo>
                    <a:pt x="75533" y="18955"/>
                    <a:pt x="115443" y="29718"/>
                    <a:pt x="159258" y="41910"/>
                  </a:cubicBezTo>
                  <a:cubicBezTo>
                    <a:pt x="203073" y="54102"/>
                    <a:pt x="242602" y="65342"/>
                    <a:pt x="271177" y="73724"/>
                  </a:cubicBezTo>
                  <a:lnTo>
                    <a:pt x="304991" y="83916"/>
                  </a:lnTo>
                  <a:cubicBezTo>
                    <a:pt x="309173" y="84982"/>
                    <a:pt x="313253" y="86416"/>
                    <a:pt x="317183" y="88202"/>
                  </a:cubicBezTo>
                  <a:cubicBezTo>
                    <a:pt x="312886" y="87757"/>
                    <a:pt x="308644" y="86896"/>
                    <a:pt x="304514" y="85630"/>
                  </a:cubicBezTo>
                  <a:lnTo>
                    <a:pt x="270320" y="76867"/>
                  </a:lnTo>
                  <a:cubicBezTo>
                    <a:pt x="241745" y="69247"/>
                    <a:pt x="201835" y="58484"/>
                    <a:pt x="158020" y="46292"/>
                  </a:cubicBezTo>
                  <a:cubicBezTo>
                    <a:pt x="114205" y="34100"/>
                    <a:pt x="74676" y="22860"/>
                    <a:pt x="46006" y="14478"/>
                  </a:cubicBezTo>
                  <a:lnTo>
                    <a:pt x="12668" y="4382"/>
                  </a:lnTo>
                  <a:cubicBezTo>
                    <a:pt x="8333" y="3268"/>
                    <a:pt x="4096" y="180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7" name="Google Shape;317;p52"/>
            <p:cNvSpPr/>
            <p:nvPr/>
          </p:nvSpPr>
          <p:spPr>
            <a:xfrm>
              <a:off x="3297935" y="4498848"/>
              <a:ext cx="237743" cy="260603"/>
            </a:xfrm>
            <a:custGeom>
              <a:avLst/>
              <a:gdLst/>
              <a:ahLst/>
              <a:cxnLst/>
              <a:rect l="l" t="t" r="r" b="b"/>
              <a:pathLst>
                <a:path w="237743" h="260603" extrusionOk="0">
                  <a:moveTo>
                    <a:pt x="0" y="260604"/>
                  </a:moveTo>
                  <a:cubicBezTo>
                    <a:pt x="2848" y="256856"/>
                    <a:pt x="6036" y="253381"/>
                    <a:pt x="9525" y="250222"/>
                  </a:cubicBezTo>
                  <a:cubicBezTo>
                    <a:pt x="16383" y="243268"/>
                    <a:pt x="25146" y="234124"/>
                    <a:pt x="35814" y="223075"/>
                  </a:cubicBezTo>
                  <a:cubicBezTo>
                    <a:pt x="58007" y="200215"/>
                    <a:pt x="88583" y="168402"/>
                    <a:pt x="121539" y="132397"/>
                  </a:cubicBezTo>
                  <a:cubicBezTo>
                    <a:pt x="154496" y="96393"/>
                    <a:pt x="183071" y="63055"/>
                    <a:pt x="203740" y="38767"/>
                  </a:cubicBezTo>
                  <a:lnTo>
                    <a:pt x="228219" y="10192"/>
                  </a:lnTo>
                  <a:cubicBezTo>
                    <a:pt x="231102" y="6533"/>
                    <a:pt x="234288" y="3123"/>
                    <a:pt x="237744" y="0"/>
                  </a:cubicBezTo>
                  <a:cubicBezTo>
                    <a:pt x="235463" y="4037"/>
                    <a:pt x="232783" y="7834"/>
                    <a:pt x="229743" y="11335"/>
                  </a:cubicBezTo>
                  <a:cubicBezTo>
                    <a:pt x="224314" y="18479"/>
                    <a:pt x="216408" y="28670"/>
                    <a:pt x="206312" y="41053"/>
                  </a:cubicBezTo>
                  <a:cubicBezTo>
                    <a:pt x="186309" y="65913"/>
                    <a:pt x="157829" y="99631"/>
                    <a:pt x="125063" y="135731"/>
                  </a:cubicBezTo>
                  <a:cubicBezTo>
                    <a:pt x="92297" y="171831"/>
                    <a:pt x="61341" y="203263"/>
                    <a:pt x="38576" y="225647"/>
                  </a:cubicBezTo>
                  <a:cubicBezTo>
                    <a:pt x="27146" y="236791"/>
                    <a:pt x="17812" y="245650"/>
                    <a:pt x="11144" y="251746"/>
                  </a:cubicBezTo>
                  <a:cubicBezTo>
                    <a:pt x="7656" y="254972"/>
                    <a:pt x="3931" y="257933"/>
                    <a:pt x="0" y="2606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18" name="Google Shape;318;p52"/>
          <p:cNvSpPr txBox="1">
            <a:spLocks noGrp="1"/>
          </p:cNvSpPr>
          <p:nvPr>
            <p:ph type="body" idx="1"/>
          </p:nvPr>
        </p:nvSpPr>
        <p:spPr>
          <a:xfrm>
            <a:off x="1404864" y="2883354"/>
            <a:ext cx="2002971" cy="243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9" name="Google Shape;319;p52"/>
          <p:cNvSpPr>
            <a:spLocks noGrp="1"/>
          </p:cNvSpPr>
          <p:nvPr>
            <p:ph type="pic" idx="3"/>
          </p:nvPr>
        </p:nvSpPr>
        <p:spPr>
          <a:xfrm>
            <a:off x="2201549" y="1955043"/>
            <a:ext cx="836951" cy="53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5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54"/>
          <p:cNvGrpSpPr/>
          <p:nvPr/>
        </p:nvGrpSpPr>
        <p:grpSpPr>
          <a:xfrm>
            <a:off x="10729340" y="4963809"/>
            <a:ext cx="1110007" cy="1554480"/>
            <a:chOff x="9903293" y="3828203"/>
            <a:chExt cx="2007241" cy="2843189"/>
          </a:xfrm>
        </p:grpSpPr>
        <p:sp>
          <p:nvSpPr>
            <p:cNvPr id="447" name="Google Shape;447;p54"/>
            <p:cNvSpPr/>
            <p:nvPr/>
          </p:nvSpPr>
          <p:spPr>
            <a:xfrm>
              <a:off x="9903293" y="3828203"/>
              <a:ext cx="2007241" cy="2843189"/>
            </a:xfrm>
            <a:custGeom>
              <a:avLst/>
              <a:gdLst/>
              <a:ahLst/>
              <a:cxnLst/>
              <a:rect l="l" t="t" r="r" b="b"/>
              <a:pathLst>
                <a:path w="1959410" h="2769230" extrusionOk="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solidFill>
              <a:srgbClr val="FFE6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8" name="Google Shape;448;p54"/>
            <p:cNvSpPr/>
            <p:nvPr/>
          </p:nvSpPr>
          <p:spPr>
            <a:xfrm>
              <a:off x="10564955" y="3882534"/>
              <a:ext cx="1215746" cy="2461892"/>
            </a:xfrm>
            <a:custGeom>
              <a:avLst/>
              <a:gdLst/>
              <a:ahLst/>
              <a:cxnLst/>
              <a:rect l="l" t="t" r="r" b="b"/>
              <a:pathLst>
                <a:path w="1186776" h="2397851" extrusionOk="0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9" name="Google Shape;449;p54"/>
            <p:cNvSpPr/>
            <p:nvPr/>
          </p:nvSpPr>
          <p:spPr>
            <a:xfrm>
              <a:off x="10738851" y="4383329"/>
              <a:ext cx="175249" cy="824422"/>
            </a:xfrm>
            <a:custGeom>
              <a:avLst/>
              <a:gdLst/>
              <a:ahLst/>
              <a:cxnLst/>
              <a:rect l="l" t="t" r="r" b="b"/>
              <a:pathLst>
                <a:path w="171073" h="802976" extrusionOk="0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0" name="Google Shape;450;p54"/>
            <p:cNvSpPr/>
            <p:nvPr/>
          </p:nvSpPr>
          <p:spPr>
            <a:xfrm>
              <a:off x="10914101" y="4949545"/>
              <a:ext cx="957358" cy="258035"/>
            </a:xfrm>
            <a:custGeom>
              <a:avLst/>
              <a:gdLst/>
              <a:ahLst/>
              <a:cxnLst/>
              <a:rect l="l" t="t" r="r" b="b"/>
              <a:pathLst>
                <a:path w="934545" h="251323" extrusionOk="0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1" name="Google Shape;451;p54"/>
            <p:cNvSpPr/>
            <p:nvPr/>
          </p:nvSpPr>
          <p:spPr>
            <a:xfrm>
              <a:off x="9989252" y="5117468"/>
              <a:ext cx="586030" cy="1205236"/>
            </a:xfrm>
            <a:custGeom>
              <a:avLst/>
              <a:gdLst/>
              <a:ahLst/>
              <a:cxnLst/>
              <a:rect l="l" t="t" r="r" b="b"/>
              <a:pathLst>
                <a:path w="572065" h="1173884" extrusionOk="0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2" name="Google Shape;452;p54"/>
            <p:cNvSpPr/>
            <p:nvPr/>
          </p:nvSpPr>
          <p:spPr>
            <a:xfrm>
              <a:off x="10574606" y="5804769"/>
              <a:ext cx="1259094" cy="517256"/>
            </a:xfrm>
            <a:custGeom>
              <a:avLst/>
              <a:gdLst/>
              <a:ahLst/>
              <a:cxnLst/>
              <a:rect l="l" t="t" r="r" b="b"/>
              <a:pathLst>
                <a:path w="1229091" h="503801" extrusionOk="0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5"/>
          <p:cNvGrpSpPr/>
          <p:nvPr/>
        </p:nvGrpSpPr>
        <p:grpSpPr>
          <a:xfrm>
            <a:off x="10729340" y="4963809"/>
            <a:ext cx="1110007" cy="1554480"/>
            <a:chOff x="9903293" y="3828203"/>
            <a:chExt cx="2007241" cy="2843189"/>
          </a:xfrm>
        </p:grpSpPr>
        <p:sp>
          <p:nvSpPr>
            <p:cNvPr id="456" name="Google Shape;456;p55"/>
            <p:cNvSpPr/>
            <p:nvPr/>
          </p:nvSpPr>
          <p:spPr>
            <a:xfrm>
              <a:off x="9903293" y="3828203"/>
              <a:ext cx="2007241" cy="2843189"/>
            </a:xfrm>
            <a:custGeom>
              <a:avLst/>
              <a:gdLst/>
              <a:ahLst/>
              <a:cxnLst/>
              <a:rect l="l" t="t" r="r" b="b"/>
              <a:pathLst>
                <a:path w="1959410" h="2769230" extrusionOk="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7" name="Google Shape;457;p55"/>
            <p:cNvSpPr/>
            <p:nvPr/>
          </p:nvSpPr>
          <p:spPr>
            <a:xfrm>
              <a:off x="10564955" y="3882534"/>
              <a:ext cx="1215746" cy="2461892"/>
            </a:xfrm>
            <a:custGeom>
              <a:avLst/>
              <a:gdLst/>
              <a:ahLst/>
              <a:cxnLst/>
              <a:rect l="l" t="t" r="r" b="b"/>
              <a:pathLst>
                <a:path w="1186776" h="2397851" extrusionOk="0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8" name="Google Shape;458;p55"/>
            <p:cNvSpPr/>
            <p:nvPr/>
          </p:nvSpPr>
          <p:spPr>
            <a:xfrm>
              <a:off x="10738851" y="4383329"/>
              <a:ext cx="175249" cy="824422"/>
            </a:xfrm>
            <a:custGeom>
              <a:avLst/>
              <a:gdLst/>
              <a:ahLst/>
              <a:cxnLst/>
              <a:rect l="l" t="t" r="r" b="b"/>
              <a:pathLst>
                <a:path w="171073" h="802976" extrusionOk="0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9" name="Google Shape;459;p55"/>
            <p:cNvSpPr/>
            <p:nvPr/>
          </p:nvSpPr>
          <p:spPr>
            <a:xfrm>
              <a:off x="10914101" y="4949545"/>
              <a:ext cx="957358" cy="258035"/>
            </a:xfrm>
            <a:custGeom>
              <a:avLst/>
              <a:gdLst/>
              <a:ahLst/>
              <a:cxnLst/>
              <a:rect l="l" t="t" r="r" b="b"/>
              <a:pathLst>
                <a:path w="934545" h="251323" extrusionOk="0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0" name="Google Shape;460;p55"/>
            <p:cNvSpPr/>
            <p:nvPr/>
          </p:nvSpPr>
          <p:spPr>
            <a:xfrm>
              <a:off x="9989252" y="5117468"/>
              <a:ext cx="586030" cy="1205236"/>
            </a:xfrm>
            <a:custGeom>
              <a:avLst/>
              <a:gdLst/>
              <a:ahLst/>
              <a:cxnLst/>
              <a:rect l="l" t="t" r="r" b="b"/>
              <a:pathLst>
                <a:path w="572065" h="1173884" extrusionOk="0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1" name="Google Shape;461;p55"/>
            <p:cNvSpPr/>
            <p:nvPr/>
          </p:nvSpPr>
          <p:spPr>
            <a:xfrm>
              <a:off x="10574606" y="5804769"/>
              <a:ext cx="1259094" cy="517256"/>
            </a:xfrm>
            <a:custGeom>
              <a:avLst/>
              <a:gdLst/>
              <a:ahLst/>
              <a:cxnLst/>
              <a:rect l="l" t="t" r="r" b="b"/>
              <a:pathLst>
                <a:path w="1229091" h="503801" extrusionOk="0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6"/>
          <p:cNvSpPr txBox="1">
            <a:spLocks noGrp="1"/>
          </p:cNvSpPr>
          <p:nvPr>
            <p:ph type="title"/>
          </p:nvPr>
        </p:nvSpPr>
        <p:spPr>
          <a:xfrm>
            <a:off x="1000125" y="7973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E6F"/>
              </a:buClr>
              <a:buSzPts val="3600"/>
              <a:buFont typeface="Arial" panose="020B0604020202020204"/>
              <a:buNone/>
              <a:defRPr sz="3600" b="1">
                <a:solidFill>
                  <a:srgbClr val="233E6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64" name="Google Shape;464;p5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56"/>
          <p:cNvGrpSpPr/>
          <p:nvPr/>
        </p:nvGrpSpPr>
        <p:grpSpPr>
          <a:xfrm>
            <a:off x="8305133" y="0"/>
            <a:ext cx="3095434" cy="609885"/>
            <a:chOff x="5605557" y="1027906"/>
            <a:chExt cx="3095434" cy="609885"/>
          </a:xfrm>
        </p:grpSpPr>
        <p:sp>
          <p:nvSpPr>
            <p:cNvPr id="466" name="Google Shape;466;p56"/>
            <p:cNvSpPr/>
            <p:nvPr/>
          </p:nvSpPr>
          <p:spPr>
            <a:xfrm>
              <a:off x="5821870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7" name="Google Shape;467;p56"/>
            <p:cNvSpPr/>
            <p:nvPr/>
          </p:nvSpPr>
          <p:spPr>
            <a:xfrm>
              <a:off x="5605653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243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8" name="Google Shape;468;p56"/>
            <p:cNvSpPr/>
            <p:nvPr/>
          </p:nvSpPr>
          <p:spPr>
            <a:xfrm>
              <a:off x="5766720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9" name="Google Shape;469;p56"/>
            <p:cNvSpPr/>
            <p:nvPr/>
          </p:nvSpPr>
          <p:spPr>
            <a:xfrm>
              <a:off x="5605557" y="1598739"/>
              <a:ext cx="442150" cy="39052"/>
            </a:xfrm>
            <a:custGeom>
              <a:avLst/>
              <a:gdLst/>
              <a:ahLst/>
              <a:cxnLst/>
              <a:rect l="l" t="t" r="r" b="b"/>
              <a:pathLst>
                <a:path w="442150" h="39052" extrusionOk="0">
                  <a:moveTo>
                    <a:pt x="442150" y="0"/>
                  </a:moveTo>
                  <a:lnTo>
                    <a:pt x="424339" y="39052"/>
                  </a:lnTo>
                  <a:lnTo>
                    <a:pt x="17812" y="39052"/>
                  </a:lnTo>
                  <a:lnTo>
                    <a:pt x="0" y="0"/>
                  </a:lnTo>
                  <a:lnTo>
                    <a:pt x="442150" y="0"/>
                  </a:lnTo>
                  <a:close/>
                </a:path>
              </a:pathLst>
            </a:custGeom>
            <a:solidFill>
              <a:srgbClr val="7C9C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0" name="Google Shape;470;p56"/>
            <p:cNvSpPr/>
            <p:nvPr/>
          </p:nvSpPr>
          <p:spPr>
            <a:xfrm>
              <a:off x="6706362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1" name="Google Shape;471;p56"/>
            <p:cNvSpPr/>
            <p:nvPr/>
          </p:nvSpPr>
          <p:spPr>
            <a:xfrm>
              <a:off x="6490049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2" name="Google Shape;472;p56"/>
            <p:cNvSpPr/>
            <p:nvPr/>
          </p:nvSpPr>
          <p:spPr>
            <a:xfrm>
              <a:off x="6651116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3" name="Google Shape;473;p56"/>
            <p:cNvSpPr/>
            <p:nvPr/>
          </p:nvSpPr>
          <p:spPr>
            <a:xfrm>
              <a:off x="6490049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7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7C9C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4" name="Google Shape;474;p56"/>
            <p:cNvSpPr/>
            <p:nvPr/>
          </p:nvSpPr>
          <p:spPr>
            <a:xfrm>
              <a:off x="7590758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5" name="Google Shape;475;p56"/>
            <p:cNvSpPr/>
            <p:nvPr/>
          </p:nvSpPr>
          <p:spPr>
            <a:xfrm>
              <a:off x="7374445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6" name="Google Shape;476;p56"/>
            <p:cNvSpPr/>
            <p:nvPr/>
          </p:nvSpPr>
          <p:spPr>
            <a:xfrm>
              <a:off x="7535513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7" name="Google Shape;477;p56"/>
            <p:cNvSpPr/>
            <p:nvPr/>
          </p:nvSpPr>
          <p:spPr>
            <a:xfrm>
              <a:off x="7374445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7C9C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8" name="Google Shape;478;p56"/>
            <p:cNvSpPr/>
            <p:nvPr/>
          </p:nvSpPr>
          <p:spPr>
            <a:xfrm>
              <a:off x="8475154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9" name="Google Shape;479;p56"/>
            <p:cNvSpPr/>
            <p:nvPr/>
          </p:nvSpPr>
          <p:spPr>
            <a:xfrm>
              <a:off x="8258841" y="1478914"/>
              <a:ext cx="442150" cy="158877"/>
            </a:xfrm>
            <a:custGeom>
              <a:avLst/>
              <a:gdLst/>
              <a:ahLst/>
              <a:cxnLst/>
              <a:rect l="l" t="t" r="r" b="b"/>
              <a:pathLst>
                <a:path w="442150" h="158877" extrusionOk="0">
                  <a:moveTo>
                    <a:pt x="442150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164" y="0"/>
                  </a:lnTo>
                  <a:lnTo>
                    <a:pt x="268986" y="0"/>
                  </a:lnTo>
                  <a:lnTo>
                    <a:pt x="442150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0" name="Google Shape;480;p56"/>
            <p:cNvSpPr/>
            <p:nvPr/>
          </p:nvSpPr>
          <p:spPr>
            <a:xfrm>
              <a:off x="8419909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97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1" name="Google Shape;481;p56"/>
            <p:cNvSpPr/>
            <p:nvPr/>
          </p:nvSpPr>
          <p:spPr>
            <a:xfrm>
              <a:off x="8258841" y="1598739"/>
              <a:ext cx="442054" cy="39052"/>
            </a:xfrm>
            <a:custGeom>
              <a:avLst/>
              <a:gdLst/>
              <a:ahLst/>
              <a:cxnLst/>
              <a:rect l="l" t="t" r="r" b="b"/>
              <a:pathLst>
                <a:path w="442054" h="39052" extrusionOk="0">
                  <a:moveTo>
                    <a:pt x="442055" y="0"/>
                  </a:moveTo>
                  <a:lnTo>
                    <a:pt x="424339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7C9C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2" name="Google Shape;482;p56"/>
          <p:cNvGrpSpPr/>
          <p:nvPr/>
        </p:nvGrpSpPr>
        <p:grpSpPr>
          <a:xfrm>
            <a:off x="219892" y="5714534"/>
            <a:ext cx="822960" cy="1016466"/>
            <a:chOff x="207076" y="3568667"/>
            <a:chExt cx="2476689" cy="3059048"/>
          </a:xfrm>
        </p:grpSpPr>
        <p:sp>
          <p:nvSpPr>
            <p:cNvPr id="483" name="Google Shape;483;p56"/>
            <p:cNvSpPr/>
            <p:nvPr/>
          </p:nvSpPr>
          <p:spPr>
            <a:xfrm>
              <a:off x="2424114" y="5988112"/>
              <a:ext cx="259651" cy="115442"/>
            </a:xfrm>
            <a:custGeom>
              <a:avLst/>
              <a:gdLst/>
              <a:ahLst/>
              <a:cxnLst/>
              <a:rect l="l" t="t" r="r" b="b"/>
              <a:pathLst>
                <a:path w="259651" h="115442" extrusionOk="0">
                  <a:moveTo>
                    <a:pt x="256985" y="111252"/>
                  </a:moveTo>
                  <a:lnTo>
                    <a:pt x="132017" y="113824"/>
                  </a:lnTo>
                  <a:lnTo>
                    <a:pt x="68580" y="114967"/>
                  </a:lnTo>
                  <a:cubicBezTo>
                    <a:pt x="47340" y="114967"/>
                    <a:pt x="26004" y="114967"/>
                    <a:pt x="4763" y="115443"/>
                  </a:cubicBezTo>
                  <a:lnTo>
                    <a:pt x="571" y="115443"/>
                  </a:lnTo>
                  <a:lnTo>
                    <a:pt x="571" y="111252"/>
                  </a:lnTo>
                  <a:lnTo>
                    <a:pt x="0" y="4858"/>
                  </a:lnTo>
                  <a:lnTo>
                    <a:pt x="0" y="0"/>
                  </a:lnTo>
                  <a:lnTo>
                    <a:pt x="4763" y="0"/>
                  </a:lnTo>
                  <a:lnTo>
                    <a:pt x="130874" y="571"/>
                  </a:lnTo>
                  <a:cubicBezTo>
                    <a:pt x="172974" y="571"/>
                    <a:pt x="214979" y="1619"/>
                    <a:pt x="256985" y="2096"/>
                  </a:cubicBezTo>
                  <a:lnTo>
                    <a:pt x="259652" y="2096"/>
                  </a:lnTo>
                  <a:lnTo>
                    <a:pt x="259652" y="4858"/>
                  </a:lnTo>
                  <a:cubicBezTo>
                    <a:pt x="259652" y="22860"/>
                    <a:pt x="258795" y="40862"/>
                    <a:pt x="258319" y="58674"/>
                  </a:cubicBezTo>
                  <a:close/>
                  <a:moveTo>
                    <a:pt x="256985" y="111252"/>
                  </a:moveTo>
                  <a:lnTo>
                    <a:pt x="255651" y="57341"/>
                  </a:lnTo>
                  <a:cubicBezTo>
                    <a:pt x="255651" y="39624"/>
                    <a:pt x="254604" y="22098"/>
                    <a:pt x="254413" y="4667"/>
                  </a:cubicBezTo>
                  <a:lnTo>
                    <a:pt x="256985" y="7239"/>
                  </a:lnTo>
                  <a:cubicBezTo>
                    <a:pt x="214979" y="7715"/>
                    <a:pt x="172974" y="8763"/>
                    <a:pt x="130874" y="8763"/>
                  </a:cubicBezTo>
                  <a:lnTo>
                    <a:pt x="4763" y="9335"/>
                  </a:lnTo>
                  <a:lnTo>
                    <a:pt x="9525" y="4667"/>
                  </a:lnTo>
                  <a:lnTo>
                    <a:pt x="9525" y="111252"/>
                  </a:lnTo>
                  <a:lnTo>
                    <a:pt x="5239" y="106966"/>
                  </a:lnTo>
                  <a:cubicBezTo>
                    <a:pt x="26004" y="106966"/>
                    <a:pt x="46768" y="106966"/>
                    <a:pt x="67628" y="106966"/>
                  </a:cubicBezTo>
                  <a:lnTo>
                    <a:pt x="130303" y="10810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84" name="Google Shape;484;p56"/>
            <p:cNvGrpSpPr/>
            <p:nvPr/>
          </p:nvGrpSpPr>
          <p:grpSpPr>
            <a:xfrm>
              <a:off x="207076" y="3568667"/>
              <a:ext cx="2350198" cy="3059048"/>
              <a:chOff x="7700010" y="1727803"/>
              <a:chExt cx="2350198" cy="3059048"/>
            </a:xfrm>
          </p:grpSpPr>
          <p:sp>
            <p:nvSpPr>
              <p:cNvPr id="485" name="Google Shape;485;p56"/>
              <p:cNvSpPr/>
              <p:nvPr/>
            </p:nvSpPr>
            <p:spPr>
              <a:xfrm>
                <a:off x="8181403" y="3120453"/>
                <a:ext cx="563689" cy="1666398"/>
              </a:xfrm>
              <a:custGeom>
                <a:avLst/>
                <a:gdLst/>
                <a:ahLst/>
                <a:cxnLst/>
                <a:rect l="l" t="t" r="r" b="b"/>
                <a:pathLst>
                  <a:path w="563689" h="1666398" extrusionOk="0">
                    <a:moveTo>
                      <a:pt x="59341" y="1666399"/>
                    </a:moveTo>
                    <a:lnTo>
                      <a:pt x="0" y="1666399"/>
                    </a:lnTo>
                    <a:lnTo>
                      <a:pt x="415861" y="0"/>
                    </a:lnTo>
                    <a:lnTo>
                      <a:pt x="563689" y="0"/>
                    </a:lnTo>
                    <a:lnTo>
                      <a:pt x="59341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86" name="Google Shape;486;p56"/>
              <p:cNvSpPr/>
              <p:nvPr/>
            </p:nvSpPr>
            <p:spPr>
              <a:xfrm>
                <a:off x="8502300" y="3120453"/>
                <a:ext cx="242792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242792" h="380618" extrusionOk="0">
                    <a:moveTo>
                      <a:pt x="94964" y="0"/>
                    </a:moveTo>
                    <a:lnTo>
                      <a:pt x="242792" y="0"/>
                    </a:lnTo>
                    <a:lnTo>
                      <a:pt x="127635" y="380619"/>
                    </a:lnTo>
                    <a:lnTo>
                      <a:pt x="0" y="380619"/>
                    </a:lnTo>
                    <a:lnTo>
                      <a:pt x="9496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87" name="Google Shape;487;p56"/>
              <p:cNvSpPr/>
              <p:nvPr/>
            </p:nvSpPr>
            <p:spPr>
              <a:xfrm>
                <a:off x="8757094" y="3120453"/>
                <a:ext cx="192023" cy="1577911"/>
              </a:xfrm>
              <a:custGeom>
                <a:avLst/>
                <a:gdLst/>
                <a:ahLst/>
                <a:cxnLst/>
                <a:rect l="l" t="t" r="r" b="b"/>
                <a:pathLst>
                  <a:path w="192023" h="1577911" extrusionOk="0">
                    <a:moveTo>
                      <a:pt x="59341" y="1577912"/>
                    </a:moveTo>
                    <a:lnTo>
                      <a:pt x="0" y="1577912"/>
                    </a:lnTo>
                    <a:lnTo>
                      <a:pt x="44196" y="0"/>
                    </a:lnTo>
                    <a:lnTo>
                      <a:pt x="192024" y="0"/>
                    </a:lnTo>
                    <a:lnTo>
                      <a:pt x="59341" y="1577912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88" name="Google Shape;488;p56"/>
              <p:cNvSpPr/>
              <p:nvPr/>
            </p:nvSpPr>
            <p:spPr>
              <a:xfrm>
                <a:off x="8790622" y="3120453"/>
                <a:ext cx="158495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158495" h="380618" extrusionOk="0">
                    <a:moveTo>
                      <a:pt x="10668" y="0"/>
                    </a:moveTo>
                    <a:lnTo>
                      <a:pt x="158496" y="0"/>
                    </a:lnTo>
                    <a:lnTo>
                      <a:pt x="126492" y="380619"/>
                    </a:lnTo>
                    <a:lnTo>
                      <a:pt x="0" y="380619"/>
                    </a:lnTo>
                    <a:lnTo>
                      <a:pt x="106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89" name="Google Shape;489;p56"/>
              <p:cNvSpPr/>
              <p:nvPr/>
            </p:nvSpPr>
            <p:spPr>
              <a:xfrm>
                <a:off x="8978741" y="3120453"/>
                <a:ext cx="475297" cy="1666398"/>
              </a:xfrm>
              <a:custGeom>
                <a:avLst/>
                <a:gdLst/>
                <a:ahLst/>
                <a:cxnLst/>
                <a:rect l="l" t="t" r="r" b="b"/>
                <a:pathLst>
                  <a:path w="475297" h="1666398" extrusionOk="0">
                    <a:moveTo>
                      <a:pt x="415957" y="1666399"/>
                    </a:moveTo>
                    <a:lnTo>
                      <a:pt x="475297" y="1666399"/>
                    </a:lnTo>
                    <a:lnTo>
                      <a:pt x="147828" y="0"/>
                    </a:lnTo>
                    <a:lnTo>
                      <a:pt x="0" y="0"/>
                    </a:lnTo>
                    <a:lnTo>
                      <a:pt x="415957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90" name="Google Shape;490;p56"/>
              <p:cNvSpPr/>
              <p:nvPr/>
            </p:nvSpPr>
            <p:spPr>
              <a:xfrm>
                <a:off x="8978741" y="3120453"/>
                <a:ext cx="222694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222694" h="380618" extrusionOk="0">
                    <a:moveTo>
                      <a:pt x="222695" y="380619"/>
                    </a:moveTo>
                    <a:lnTo>
                      <a:pt x="94964" y="380619"/>
                    </a:lnTo>
                    <a:lnTo>
                      <a:pt x="0" y="0"/>
                    </a:lnTo>
                    <a:lnTo>
                      <a:pt x="147923" y="0"/>
                    </a:lnTo>
                    <a:lnTo>
                      <a:pt x="222695" y="38061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91" name="Google Shape;491;p56"/>
              <p:cNvSpPr/>
              <p:nvPr/>
            </p:nvSpPr>
            <p:spPr>
              <a:xfrm>
                <a:off x="8410003" y="4072953"/>
                <a:ext cx="862964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862964" h="32575" extrusionOk="0">
                    <a:moveTo>
                      <a:pt x="0" y="0"/>
                    </a:moveTo>
                    <a:lnTo>
                      <a:pt x="862965" y="0"/>
                    </a:lnTo>
                    <a:lnTo>
                      <a:pt x="862965" y="32576"/>
                    </a:lnTo>
                    <a:lnTo>
                      <a:pt x="0" y="32576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92" name="Google Shape;492;p56"/>
              <p:cNvSpPr/>
              <p:nvPr/>
            </p:nvSpPr>
            <p:spPr>
              <a:xfrm>
                <a:off x="7780210" y="1792096"/>
                <a:ext cx="2189797" cy="1615820"/>
              </a:xfrm>
              <a:custGeom>
                <a:avLst/>
                <a:gdLst/>
                <a:ahLst/>
                <a:cxnLst/>
                <a:rect l="l" t="t" r="r" b="b"/>
                <a:pathLst>
                  <a:path w="2189797" h="1615820" extrusionOk="0">
                    <a:moveTo>
                      <a:pt x="0" y="0"/>
                    </a:moveTo>
                    <a:lnTo>
                      <a:pt x="2189798" y="0"/>
                    </a:lnTo>
                    <a:lnTo>
                      <a:pt x="2189798" y="1615821"/>
                    </a:lnTo>
                    <a:lnTo>
                      <a:pt x="0" y="161582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93" name="Google Shape;493;p56"/>
              <p:cNvSpPr/>
              <p:nvPr/>
            </p:nvSpPr>
            <p:spPr>
              <a:xfrm>
                <a:off x="7700010" y="1727803"/>
                <a:ext cx="235019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2350198" h="119729" extrusionOk="0">
                    <a:moveTo>
                      <a:pt x="0" y="0"/>
                    </a:moveTo>
                    <a:lnTo>
                      <a:pt x="2350199" y="0"/>
                    </a:lnTo>
                    <a:lnTo>
                      <a:pt x="2350199" y="119729"/>
                    </a:lnTo>
                    <a:lnTo>
                      <a:pt x="0" y="119729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94" name="Google Shape;494;p56"/>
              <p:cNvSpPr/>
              <p:nvPr/>
            </p:nvSpPr>
            <p:spPr>
              <a:xfrm>
                <a:off x="8424672" y="1974786"/>
                <a:ext cx="90087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900874" h="20002" extrusionOk="0">
                    <a:moveTo>
                      <a:pt x="0" y="0"/>
                    </a:moveTo>
                    <a:lnTo>
                      <a:pt x="900875" y="0"/>
                    </a:lnTo>
                    <a:lnTo>
                      <a:pt x="900875" y="20003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95" name="Google Shape;495;p56"/>
              <p:cNvSpPr/>
              <p:nvPr/>
            </p:nvSpPr>
            <p:spPr>
              <a:xfrm>
                <a:off x="8578691" y="2016505"/>
                <a:ext cx="592836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592836" h="20002" extrusionOk="0">
                    <a:moveTo>
                      <a:pt x="0" y="0"/>
                    </a:moveTo>
                    <a:lnTo>
                      <a:pt x="592836" y="0"/>
                    </a:lnTo>
                    <a:lnTo>
                      <a:pt x="592836" y="20002"/>
                    </a:lnTo>
                    <a:lnTo>
                      <a:pt x="0" y="2000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96" name="Google Shape;496;p56"/>
              <p:cNvSpPr/>
              <p:nvPr/>
            </p:nvSpPr>
            <p:spPr>
              <a:xfrm rot="-5400000">
                <a:off x="8133873" y="2000884"/>
                <a:ext cx="522541" cy="804671"/>
              </a:xfrm>
              <a:custGeom>
                <a:avLst/>
                <a:gdLst/>
                <a:ahLst/>
                <a:cxnLst/>
                <a:rect l="l" t="t" r="r" b="b"/>
                <a:pathLst>
                  <a:path w="522541" h="804671" extrusionOk="0">
                    <a:moveTo>
                      <a:pt x="0" y="0"/>
                    </a:moveTo>
                    <a:lnTo>
                      <a:pt x="522541" y="0"/>
                    </a:lnTo>
                    <a:lnTo>
                      <a:pt x="522541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97" name="Google Shape;497;p56"/>
              <p:cNvSpPr/>
              <p:nvPr/>
            </p:nvSpPr>
            <p:spPr>
              <a:xfrm rot="-5400000">
                <a:off x="7818167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98" name="Google Shape;498;p56"/>
              <p:cNvSpPr/>
              <p:nvPr/>
            </p:nvSpPr>
            <p:spPr>
              <a:xfrm rot="-5400000">
                <a:off x="7932181" y="2496708"/>
                <a:ext cx="238791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38791" h="41338" extrusionOk="0">
                    <a:moveTo>
                      <a:pt x="0" y="0"/>
                    </a:moveTo>
                    <a:lnTo>
                      <a:pt x="238792" y="0"/>
                    </a:lnTo>
                    <a:lnTo>
                      <a:pt x="238792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99" name="Google Shape;499;p56"/>
              <p:cNvSpPr/>
              <p:nvPr/>
            </p:nvSpPr>
            <p:spPr>
              <a:xfrm rot="-5400000">
                <a:off x="7894462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00" name="Google Shape;500;p56"/>
              <p:cNvSpPr/>
              <p:nvPr/>
            </p:nvSpPr>
            <p:spPr>
              <a:xfrm rot="-5400000">
                <a:off x="7943564" y="2431700"/>
                <a:ext cx="36880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8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01" name="Google Shape;501;p56"/>
              <p:cNvSpPr/>
              <p:nvPr/>
            </p:nvSpPr>
            <p:spPr>
              <a:xfrm rot="-5400000">
                <a:off x="7970853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02" name="Google Shape;502;p56"/>
              <p:cNvSpPr/>
              <p:nvPr/>
            </p:nvSpPr>
            <p:spPr>
              <a:xfrm rot="-5400000">
                <a:off x="8055816" y="2467657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03" name="Google Shape;503;p56"/>
              <p:cNvSpPr/>
              <p:nvPr/>
            </p:nvSpPr>
            <p:spPr>
              <a:xfrm rot="-5400000">
                <a:off x="8047148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04" name="Google Shape;504;p56"/>
              <p:cNvSpPr/>
              <p:nvPr/>
            </p:nvSpPr>
            <p:spPr>
              <a:xfrm rot="-5400000">
                <a:off x="8206454" y="2541904"/>
                <a:ext cx="148399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148399" h="41338" extrusionOk="0">
                    <a:moveTo>
                      <a:pt x="0" y="0"/>
                    </a:moveTo>
                    <a:lnTo>
                      <a:pt x="148399" y="0"/>
                    </a:lnTo>
                    <a:lnTo>
                      <a:pt x="148399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05" name="Google Shape;505;p56"/>
              <p:cNvSpPr/>
              <p:nvPr/>
            </p:nvSpPr>
            <p:spPr>
              <a:xfrm rot="-5400000">
                <a:off x="8123539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06" name="Google Shape;506;p56"/>
              <p:cNvSpPr/>
              <p:nvPr/>
            </p:nvSpPr>
            <p:spPr>
              <a:xfrm rot="-5400000">
                <a:off x="8155924" y="2415079"/>
                <a:ext cx="40205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02050" h="41338" extrusionOk="0">
                    <a:moveTo>
                      <a:pt x="0" y="0"/>
                    </a:moveTo>
                    <a:lnTo>
                      <a:pt x="402050" y="0"/>
                    </a:lnTo>
                    <a:lnTo>
                      <a:pt x="40205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07" name="Google Shape;507;p56"/>
              <p:cNvSpPr/>
              <p:nvPr/>
            </p:nvSpPr>
            <p:spPr>
              <a:xfrm rot="-5400000">
                <a:off x="8199834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08" name="Google Shape;508;p56"/>
              <p:cNvSpPr/>
              <p:nvPr/>
            </p:nvSpPr>
            <p:spPr>
              <a:xfrm rot="-5400000">
                <a:off x="8248935" y="2431700"/>
                <a:ext cx="36880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8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09" name="Google Shape;509;p56"/>
              <p:cNvSpPr/>
              <p:nvPr/>
            </p:nvSpPr>
            <p:spPr>
              <a:xfrm rot="-5400000">
                <a:off x="8276224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10" name="Google Shape;510;p56"/>
              <p:cNvSpPr/>
              <p:nvPr/>
            </p:nvSpPr>
            <p:spPr>
              <a:xfrm rot="-5400000">
                <a:off x="8361187" y="2467657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11" name="Google Shape;511;p56"/>
              <p:cNvSpPr/>
              <p:nvPr/>
            </p:nvSpPr>
            <p:spPr>
              <a:xfrm rot="-5400000">
                <a:off x="8352520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12" name="Google Shape;512;p56"/>
              <p:cNvSpPr/>
              <p:nvPr/>
            </p:nvSpPr>
            <p:spPr>
              <a:xfrm rot="-5400000">
                <a:off x="8401621" y="2431700"/>
                <a:ext cx="368807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7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13" name="Google Shape;513;p56"/>
              <p:cNvSpPr/>
              <p:nvPr/>
            </p:nvSpPr>
            <p:spPr>
              <a:xfrm rot="-5400000">
                <a:off x="8428910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14" name="Google Shape;514;p56"/>
              <p:cNvSpPr/>
              <p:nvPr/>
            </p:nvSpPr>
            <p:spPr>
              <a:xfrm rot="-5400000">
                <a:off x="8588121" y="2541904"/>
                <a:ext cx="148399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148399" h="41338" extrusionOk="0">
                    <a:moveTo>
                      <a:pt x="0" y="0"/>
                    </a:moveTo>
                    <a:lnTo>
                      <a:pt x="148400" y="0"/>
                    </a:lnTo>
                    <a:lnTo>
                      <a:pt x="14840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15" name="Google Shape;515;p56"/>
              <p:cNvSpPr/>
              <p:nvPr/>
            </p:nvSpPr>
            <p:spPr>
              <a:xfrm rot="-5400000">
                <a:off x="8505205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16" name="Google Shape;516;p56"/>
              <p:cNvSpPr/>
              <p:nvPr/>
            </p:nvSpPr>
            <p:spPr>
              <a:xfrm rot="-5400000">
                <a:off x="8590264" y="2467562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17" name="Google Shape;517;p56"/>
              <p:cNvSpPr/>
              <p:nvPr/>
            </p:nvSpPr>
            <p:spPr>
              <a:xfrm>
                <a:off x="7993284" y="2724689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18" name="Google Shape;518;p56"/>
              <p:cNvSpPr/>
              <p:nvPr/>
            </p:nvSpPr>
            <p:spPr>
              <a:xfrm>
                <a:off x="8078914" y="2724689"/>
                <a:ext cx="553116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553116" h="14954" extrusionOk="0">
                    <a:moveTo>
                      <a:pt x="0" y="0"/>
                    </a:moveTo>
                    <a:lnTo>
                      <a:pt x="553117" y="0"/>
                    </a:lnTo>
                    <a:lnTo>
                      <a:pt x="553117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19" name="Google Shape;519;p56"/>
              <p:cNvSpPr/>
              <p:nvPr/>
            </p:nvSpPr>
            <p:spPr>
              <a:xfrm>
                <a:off x="8078914" y="2760217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20" name="Google Shape;520;p56"/>
              <p:cNvSpPr/>
              <p:nvPr/>
            </p:nvSpPr>
            <p:spPr>
              <a:xfrm>
                <a:off x="7993284" y="3114833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21" name="Google Shape;521;p56"/>
              <p:cNvSpPr/>
              <p:nvPr/>
            </p:nvSpPr>
            <p:spPr>
              <a:xfrm>
                <a:off x="8078914" y="3114833"/>
                <a:ext cx="272034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272034" h="14954" extrusionOk="0">
                    <a:moveTo>
                      <a:pt x="0" y="0"/>
                    </a:moveTo>
                    <a:lnTo>
                      <a:pt x="272034" y="0"/>
                    </a:lnTo>
                    <a:lnTo>
                      <a:pt x="272034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22" name="Google Shape;522;p56"/>
              <p:cNvSpPr/>
              <p:nvPr/>
            </p:nvSpPr>
            <p:spPr>
              <a:xfrm>
                <a:off x="8078914" y="3150361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23" name="Google Shape;523;p56"/>
              <p:cNvSpPr/>
              <p:nvPr/>
            </p:nvSpPr>
            <p:spPr>
              <a:xfrm>
                <a:off x="7993284" y="3210464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24" name="Google Shape;524;p56"/>
              <p:cNvSpPr/>
              <p:nvPr/>
            </p:nvSpPr>
            <p:spPr>
              <a:xfrm>
                <a:off x="8078914" y="3210464"/>
                <a:ext cx="206692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206692" h="14954" extrusionOk="0">
                    <a:moveTo>
                      <a:pt x="0" y="0"/>
                    </a:moveTo>
                    <a:lnTo>
                      <a:pt x="206693" y="0"/>
                    </a:lnTo>
                    <a:lnTo>
                      <a:pt x="206693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25" name="Google Shape;525;p56"/>
              <p:cNvSpPr/>
              <p:nvPr/>
            </p:nvSpPr>
            <p:spPr>
              <a:xfrm>
                <a:off x="8078914" y="3246088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26" name="Google Shape;526;p56"/>
              <p:cNvSpPr/>
              <p:nvPr/>
            </p:nvSpPr>
            <p:spPr>
              <a:xfrm>
                <a:off x="9055512" y="2905188"/>
                <a:ext cx="70961" cy="360521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60521" extrusionOk="0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60521"/>
                    </a:lnTo>
                    <a:lnTo>
                      <a:pt x="0" y="36052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27" name="Google Shape;527;p56"/>
              <p:cNvSpPr/>
              <p:nvPr/>
            </p:nvSpPr>
            <p:spPr>
              <a:xfrm>
                <a:off x="9177528" y="2965100"/>
                <a:ext cx="70961" cy="300609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00609" extrusionOk="0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00609"/>
                    </a:lnTo>
                    <a:lnTo>
                      <a:pt x="0" y="30060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28" name="Google Shape;528;p56"/>
              <p:cNvSpPr/>
              <p:nvPr/>
            </p:nvSpPr>
            <p:spPr>
              <a:xfrm>
                <a:off x="9299448" y="3074447"/>
                <a:ext cx="70961" cy="191357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191357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191357"/>
                    </a:lnTo>
                    <a:lnTo>
                      <a:pt x="0" y="191357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29" name="Google Shape;529;p56"/>
              <p:cNvSpPr/>
              <p:nvPr/>
            </p:nvSpPr>
            <p:spPr>
              <a:xfrm>
                <a:off x="9421368" y="2959861"/>
                <a:ext cx="70961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05847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305848"/>
                    </a:lnTo>
                    <a:lnTo>
                      <a:pt x="0" y="30584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30" name="Google Shape;530;p56"/>
              <p:cNvSpPr/>
              <p:nvPr/>
            </p:nvSpPr>
            <p:spPr>
              <a:xfrm>
                <a:off x="9543288" y="3010153"/>
                <a:ext cx="70961" cy="255651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255651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255651"/>
                    </a:lnTo>
                    <a:lnTo>
                      <a:pt x="0" y="25565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31" name="Google Shape;531;p56"/>
              <p:cNvSpPr/>
              <p:nvPr/>
            </p:nvSpPr>
            <p:spPr>
              <a:xfrm>
                <a:off x="9665208" y="2854991"/>
                <a:ext cx="70961" cy="410813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410813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410813"/>
                    </a:lnTo>
                    <a:lnTo>
                      <a:pt x="0" y="41081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32" name="Google Shape;532;p56"/>
              <p:cNvSpPr/>
              <p:nvPr/>
            </p:nvSpPr>
            <p:spPr>
              <a:xfrm>
                <a:off x="9012269" y="2829940"/>
                <a:ext cx="790003" cy="436435"/>
              </a:xfrm>
              <a:custGeom>
                <a:avLst/>
                <a:gdLst/>
                <a:ahLst/>
                <a:cxnLst/>
                <a:rect l="l" t="t" r="r" b="b"/>
                <a:pathLst>
                  <a:path w="790003" h="436435" extrusionOk="0">
                    <a:moveTo>
                      <a:pt x="2191" y="0"/>
                    </a:moveTo>
                    <a:lnTo>
                      <a:pt x="2953" y="108966"/>
                    </a:lnTo>
                    <a:lnTo>
                      <a:pt x="2953" y="217932"/>
                    </a:lnTo>
                    <a:lnTo>
                      <a:pt x="3524" y="435769"/>
                    </a:lnTo>
                    <a:lnTo>
                      <a:pt x="1810" y="433959"/>
                    </a:lnTo>
                    <a:cubicBezTo>
                      <a:pt x="174117" y="433483"/>
                      <a:pt x="346424" y="433959"/>
                      <a:pt x="518732" y="433959"/>
                    </a:cubicBezTo>
                    <a:lnTo>
                      <a:pt x="662464" y="433959"/>
                    </a:lnTo>
                    <a:lnTo>
                      <a:pt x="790004" y="435007"/>
                    </a:lnTo>
                    <a:lnTo>
                      <a:pt x="662464" y="436055"/>
                    </a:lnTo>
                    <a:lnTo>
                      <a:pt x="518732" y="436055"/>
                    </a:lnTo>
                    <a:cubicBezTo>
                      <a:pt x="346424" y="436055"/>
                      <a:pt x="174117" y="436912"/>
                      <a:pt x="1810" y="436055"/>
                    </a:cubicBezTo>
                    <a:lnTo>
                      <a:pt x="0" y="436055"/>
                    </a:lnTo>
                    <a:lnTo>
                      <a:pt x="0" y="434245"/>
                    </a:lnTo>
                    <a:lnTo>
                      <a:pt x="571" y="216408"/>
                    </a:lnTo>
                    <a:lnTo>
                      <a:pt x="571" y="107442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33" name="Google Shape;533;p56"/>
              <p:cNvSpPr/>
              <p:nvPr/>
            </p:nvSpPr>
            <p:spPr>
              <a:xfrm>
                <a:off x="8998743" y="2852976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34" name="Google Shape;534;p56"/>
              <p:cNvSpPr/>
              <p:nvPr/>
            </p:nvSpPr>
            <p:spPr>
              <a:xfrm>
                <a:off x="8998743" y="2896219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35" name="Google Shape;535;p56"/>
              <p:cNvSpPr/>
              <p:nvPr/>
            </p:nvSpPr>
            <p:spPr>
              <a:xfrm>
                <a:off x="8998743" y="2939462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36" name="Google Shape;536;p56"/>
              <p:cNvSpPr/>
              <p:nvPr/>
            </p:nvSpPr>
            <p:spPr>
              <a:xfrm>
                <a:off x="8998743" y="2982722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37" name="Google Shape;537;p56"/>
              <p:cNvSpPr/>
              <p:nvPr/>
            </p:nvSpPr>
            <p:spPr>
              <a:xfrm>
                <a:off x="8998743" y="3026156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38" name="Google Shape;538;p56"/>
              <p:cNvSpPr/>
              <p:nvPr/>
            </p:nvSpPr>
            <p:spPr>
              <a:xfrm>
                <a:off x="8998743" y="3069202"/>
                <a:ext cx="31337" cy="4013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3" extrusionOk="0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6252" y="3413"/>
                      <a:pt x="20992" y="4087"/>
                      <a:pt x="15716" y="4007"/>
                    </a:cubicBezTo>
                    <a:cubicBezTo>
                      <a:pt x="10412" y="4046"/>
                      <a:pt x="5126" y="3373"/>
                      <a:pt x="0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39" name="Google Shape;539;p56"/>
              <p:cNvSpPr/>
              <p:nvPr/>
            </p:nvSpPr>
            <p:spPr>
              <a:xfrm>
                <a:off x="8998743" y="3112445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1062" y="4673"/>
                      <a:pt x="10276" y="4673"/>
                      <a:pt x="1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40" name="Google Shape;540;p56"/>
              <p:cNvSpPr/>
              <p:nvPr/>
            </p:nvSpPr>
            <p:spPr>
              <a:xfrm>
                <a:off x="8998743" y="3155696"/>
                <a:ext cx="31337" cy="3999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3999" extrusionOk="0">
                    <a:moveTo>
                      <a:pt x="0" y="2000"/>
                    </a:moveTo>
                    <a:cubicBezTo>
                      <a:pt x="10276" y="-667"/>
                      <a:pt x="21062" y="-667"/>
                      <a:pt x="31337" y="2000"/>
                    </a:cubicBezTo>
                    <a:cubicBezTo>
                      <a:pt x="21062" y="4666"/>
                      <a:pt x="10276" y="46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41" name="Google Shape;541;p56"/>
              <p:cNvSpPr/>
              <p:nvPr/>
            </p:nvSpPr>
            <p:spPr>
              <a:xfrm>
                <a:off x="8998743" y="3198939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62" y="3453"/>
                      <a:pt x="20995" y="4127"/>
                      <a:pt x="15716" y="4000"/>
                    </a:cubicBezTo>
                    <a:cubicBezTo>
                      <a:pt x="10409" y="4086"/>
                      <a:pt x="5117" y="3413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42" name="Google Shape;542;p56"/>
              <p:cNvSpPr/>
              <p:nvPr/>
            </p:nvSpPr>
            <p:spPr>
              <a:xfrm>
                <a:off x="9149429" y="2370073"/>
                <a:ext cx="213645" cy="196691"/>
              </a:xfrm>
              <a:custGeom>
                <a:avLst/>
                <a:gdLst/>
                <a:ahLst/>
                <a:cxnLst/>
                <a:rect l="l" t="t" r="r" b="b"/>
                <a:pathLst>
                  <a:path w="213645" h="196691" extrusionOk="0">
                    <a:moveTo>
                      <a:pt x="213646" y="0"/>
                    </a:moveTo>
                    <a:cubicBezTo>
                      <a:pt x="213617" y="85715"/>
                      <a:pt x="162406" y="163131"/>
                      <a:pt x="83534" y="19669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43" name="Google Shape;543;p56"/>
              <p:cNvSpPr/>
              <p:nvPr/>
            </p:nvSpPr>
            <p:spPr>
              <a:xfrm>
                <a:off x="8908159" y="2142234"/>
                <a:ext cx="427197" cy="426532"/>
              </a:xfrm>
              <a:custGeom>
                <a:avLst/>
                <a:gdLst/>
                <a:ahLst/>
                <a:cxnLst/>
                <a:rect l="l" t="t" r="r" b="b"/>
                <a:pathLst>
                  <a:path w="427197" h="426532" extrusionOk="0">
                    <a:moveTo>
                      <a:pt x="213457" y="213171"/>
                    </a:moveTo>
                    <a:lnTo>
                      <a:pt x="296991" y="409672"/>
                    </a:lnTo>
                    <a:cubicBezTo>
                      <a:pt x="296991" y="409672"/>
                      <a:pt x="296991" y="409672"/>
                      <a:pt x="296991" y="409672"/>
                    </a:cubicBezTo>
                    <a:cubicBezTo>
                      <a:pt x="290514" y="412339"/>
                      <a:pt x="283942" y="414815"/>
                      <a:pt x="277369" y="416911"/>
                    </a:cubicBezTo>
                    <a:cubicBezTo>
                      <a:pt x="236051" y="429740"/>
                      <a:pt x="191815" y="429740"/>
                      <a:pt x="150496" y="416911"/>
                    </a:cubicBezTo>
                    <a:cubicBezTo>
                      <a:pt x="83279" y="396059"/>
                      <a:pt x="30609" y="343496"/>
                      <a:pt x="9622" y="276322"/>
                    </a:cubicBezTo>
                    <a:cubicBezTo>
                      <a:pt x="-3207" y="235004"/>
                      <a:pt x="-3207" y="190767"/>
                      <a:pt x="9622" y="149449"/>
                    </a:cubicBezTo>
                    <a:cubicBezTo>
                      <a:pt x="30617" y="82577"/>
                      <a:pt x="83144" y="30299"/>
                      <a:pt x="150115" y="9622"/>
                    </a:cubicBezTo>
                    <a:cubicBezTo>
                      <a:pt x="191433" y="-3207"/>
                      <a:pt x="235670" y="-3207"/>
                      <a:pt x="276988" y="9622"/>
                    </a:cubicBezTo>
                    <a:cubicBezTo>
                      <a:pt x="366339" y="37276"/>
                      <a:pt x="427244" y="119924"/>
                      <a:pt x="427198" y="213457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44" name="Google Shape;544;p56"/>
              <p:cNvSpPr/>
              <p:nvPr/>
            </p:nvSpPr>
            <p:spPr>
              <a:xfrm>
                <a:off x="8908648" y="2141576"/>
                <a:ext cx="426994" cy="427214"/>
              </a:xfrm>
              <a:custGeom>
                <a:avLst/>
                <a:gdLst/>
                <a:ahLst/>
                <a:cxnLst/>
                <a:rect l="l" t="t" r="r" b="b"/>
                <a:pathLst>
                  <a:path w="426994" h="427214" extrusionOk="0">
                    <a:moveTo>
                      <a:pt x="212968" y="213829"/>
                    </a:moveTo>
                    <a:lnTo>
                      <a:pt x="296501" y="410330"/>
                    </a:lnTo>
                    <a:cubicBezTo>
                      <a:pt x="296501" y="410330"/>
                      <a:pt x="296501" y="410330"/>
                      <a:pt x="296501" y="410330"/>
                    </a:cubicBezTo>
                    <a:cubicBezTo>
                      <a:pt x="290024" y="412997"/>
                      <a:pt x="283452" y="415473"/>
                      <a:pt x="276880" y="417569"/>
                    </a:cubicBezTo>
                    <a:cubicBezTo>
                      <a:pt x="164235" y="452513"/>
                      <a:pt x="44590" y="389524"/>
                      <a:pt x="9646" y="276879"/>
                    </a:cubicBezTo>
                    <a:cubicBezTo>
                      <a:pt x="-25299" y="164234"/>
                      <a:pt x="37690" y="44590"/>
                      <a:pt x="150335" y="9645"/>
                    </a:cubicBezTo>
                    <a:cubicBezTo>
                      <a:pt x="262854" y="-25260"/>
                      <a:pt x="382386" y="37548"/>
                      <a:pt x="417469" y="150012"/>
                    </a:cubicBezTo>
                    <a:cubicBezTo>
                      <a:pt x="423800" y="170561"/>
                      <a:pt x="427011" y="191945"/>
                      <a:pt x="426994" y="213448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45" name="Google Shape;545;p56"/>
              <p:cNvSpPr/>
              <p:nvPr/>
            </p:nvSpPr>
            <p:spPr>
              <a:xfrm>
                <a:off x="8907871" y="2141643"/>
                <a:ext cx="427105" cy="375781"/>
              </a:xfrm>
              <a:custGeom>
                <a:avLst/>
                <a:gdLst/>
                <a:ahLst/>
                <a:cxnLst/>
                <a:rect l="l" t="t" r="r" b="b"/>
                <a:pathLst>
                  <a:path w="427105" h="375781" extrusionOk="0">
                    <a:moveTo>
                      <a:pt x="213840" y="213857"/>
                    </a:moveTo>
                    <a:lnTo>
                      <a:pt x="74680" y="375782"/>
                    </a:lnTo>
                    <a:cubicBezTo>
                      <a:pt x="-14916" y="299083"/>
                      <a:pt x="-25371" y="164275"/>
                      <a:pt x="51327" y="74680"/>
                    </a:cubicBezTo>
                    <a:cubicBezTo>
                      <a:pt x="128025" y="-14916"/>
                      <a:pt x="262834" y="-25371"/>
                      <a:pt x="352429" y="51327"/>
                    </a:cubicBezTo>
                    <a:cubicBezTo>
                      <a:pt x="399903" y="91968"/>
                      <a:pt x="427193" y="151363"/>
                      <a:pt x="427105" y="21385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46" name="Google Shape;546;p56"/>
              <p:cNvSpPr/>
              <p:nvPr/>
            </p:nvSpPr>
            <p:spPr>
              <a:xfrm>
                <a:off x="9111900" y="2435796"/>
                <a:ext cx="361187" cy="202691"/>
              </a:xfrm>
              <a:custGeom>
                <a:avLst/>
                <a:gdLst/>
                <a:ahLst/>
                <a:cxnLst/>
                <a:rect l="l" t="t" r="r" b="b"/>
                <a:pathLst>
                  <a:path w="361187" h="202691" extrusionOk="0">
                    <a:moveTo>
                      <a:pt x="361188" y="202692"/>
                    </a:moveTo>
                    <a:lnTo>
                      <a:pt x="199834" y="202692"/>
                    </a:lnTo>
                    <a:lnTo>
                      <a:pt x="0" y="2858"/>
                    </a:lnTo>
                    <a:lnTo>
                      <a:pt x="2953" y="0"/>
                    </a:lnTo>
                    <a:lnTo>
                      <a:pt x="201549" y="198596"/>
                    </a:lnTo>
                    <a:lnTo>
                      <a:pt x="361188" y="198596"/>
                    </a:lnTo>
                    <a:lnTo>
                      <a:pt x="361188" y="202692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47" name="Google Shape;547;p56"/>
              <p:cNvSpPr/>
              <p:nvPr/>
            </p:nvSpPr>
            <p:spPr>
              <a:xfrm>
                <a:off x="9102185" y="2425985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48" name="Google Shape;548;p56"/>
              <p:cNvSpPr/>
              <p:nvPr/>
            </p:nvSpPr>
            <p:spPr>
              <a:xfrm>
                <a:off x="9204960" y="2394648"/>
                <a:ext cx="268128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268128" h="89249" extrusionOk="0">
                    <a:moveTo>
                      <a:pt x="268128" y="89249"/>
                    </a:moveTo>
                    <a:lnTo>
                      <a:pt x="86296" y="89249"/>
                    </a:lnTo>
                    <a:lnTo>
                      <a:pt x="0" y="2953"/>
                    </a:lnTo>
                    <a:lnTo>
                      <a:pt x="2953" y="0"/>
                    </a:lnTo>
                    <a:lnTo>
                      <a:pt x="88011" y="85153"/>
                    </a:lnTo>
                    <a:lnTo>
                      <a:pt x="268128" y="85153"/>
                    </a:lnTo>
                    <a:lnTo>
                      <a:pt x="268128" y="8924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49" name="Google Shape;549;p56"/>
              <p:cNvSpPr/>
              <p:nvPr/>
            </p:nvSpPr>
            <p:spPr>
              <a:xfrm>
                <a:off x="9195149" y="2384932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50" name="Google Shape;550;p56"/>
              <p:cNvSpPr/>
              <p:nvPr/>
            </p:nvSpPr>
            <p:spPr>
              <a:xfrm>
                <a:off x="9198197" y="2330926"/>
                <a:ext cx="274891" cy="4095"/>
              </a:xfrm>
              <a:custGeom>
                <a:avLst/>
                <a:gdLst/>
                <a:ahLst/>
                <a:cxnLst/>
                <a:rect l="l" t="t" r="r" b="b"/>
                <a:pathLst>
                  <a:path w="274891" h="4095" extrusionOk="0">
                    <a:moveTo>
                      <a:pt x="0" y="0"/>
                    </a:moveTo>
                    <a:lnTo>
                      <a:pt x="274891" y="0"/>
                    </a:lnTo>
                    <a:lnTo>
                      <a:pt x="274891" y="4096"/>
                    </a:lnTo>
                    <a:lnTo>
                      <a:pt x="0" y="409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51" name="Google Shape;551;p56"/>
              <p:cNvSpPr/>
              <p:nvPr/>
            </p:nvSpPr>
            <p:spPr>
              <a:xfrm>
                <a:off x="9183909" y="2321782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52" name="Google Shape;552;p56"/>
              <p:cNvSpPr/>
              <p:nvPr/>
            </p:nvSpPr>
            <p:spPr>
              <a:xfrm>
                <a:off x="9535572" y="2310447"/>
                <a:ext cx="199739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99739" h="18573" extrusionOk="0">
                    <a:moveTo>
                      <a:pt x="0" y="0"/>
                    </a:moveTo>
                    <a:lnTo>
                      <a:pt x="199739" y="0"/>
                    </a:lnTo>
                    <a:lnTo>
                      <a:pt x="199739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53" name="Google Shape;553;p56"/>
              <p:cNvSpPr/>
              <p:nvPr/>
            </p:nvSpPr>
            <p:spPr>
              <a:xfrm>
                <a:off x="9535572" y="2349214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54" name="Google Shape;554;p56"/>
              <p:cNvSpPr/>
              <p:nvPr/>
            </p:nvSpPr>
            <p:spPr>
              <a:xfrm>
                <a:off x="9535572" y="2388076"/>
                <a:ext cx="138493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8573" extrusionOk="0">
                    <a:moveTo>
                      <a:pt x="0" y="0"/>
                    </a:moveTo>
                    <a:lnTo>
                      <a:pt x="138493" y="0"/>
                    </a:lnTo>
                    <a:lnTo>
                      <a:pt x="138493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55" name="Google Shape;555;p56"/>
              <p:cNvSpPr/>
              <p:nvPr/>
            </p:nvSpPr>
            <p:spPr>
              <a:xfrm>
                <a:off x="9450514" y="2310447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56" name="Google Shape;556;p56"/>
              <p:cNvSpPr/>
              <p:nvPr/>
            </p:nvSpPr>
            <p:spPr>
              <a:xfrm>
                <a:off x="9535572" y="2460561"/>
                <a:ext cx="224027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24027" h="18573" extrusionOk="0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57" name="Google Shape;557;p56"/>
              <p:cNvSpPr/>
              <p:nvPr/>
            </p:nvSpPr>
            <p:spPr>
              <a:xfrm>
                <a:off x="9535572" y="2499328"/>
                <a:ext cx="18678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86785" h="18573" extrusionOk="0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58" name="Google Shape;558;p56"/>
              <p:cNvSpPr/>
              <p:nvPr/>
            </p:nvSpPr>
            <p:spPr>
              <a:xfrm>
                <a:off x="9535572" y="2538190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59" name="Google Shape;559;p56"/>
              <p:cNvSpPr/>
              <p:nvPr/>
            </p:nvSpPr>
            <p:spPr>
              <a:xfrm>
                <a:off x="9450514" y="2460561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60" name="Google Shape;560;p56"/>
              <p:cNvSpPr/>
              <p:nvPr/>
            </p:nvSpPr>
            <p:spPr>
              <a:xfrm>
                <a:off x="9535572" y="2610675"/>
                <a:ext cx="224027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24027" h="18573" extrusionOk="0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61" name="Google Shape;561;p56"/>
              <p:cNvSpPr/>
              <p:nvPr/>
            </p:nvSpPr>
            <p:spPr>
              <a:xfrm>
                <a:off x="9535572" y="2649442"/>
                <a:ext cx="18678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86785" h="18573" extrusionOk="0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62" name="Google Shape;562;p56"/>
              <p:cNvSpPr/>
              <p:nvPr/>
            </p:nvSpPr>
            <p:spPr>
              <a:xfrm>
                <a:off x="9535572" y="2688304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63" name="Google Shape;563;p56"/>
              <p:cNvSpPr/>
              <p:nvPr/>
            </p:nvSpPr>
            <p:spPr>
              <a:xfrm>
                <a:off x="9450514" y="2610675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64" name="Google Shape;564;p56"/>
              <p:cNvSpPr/>
              <p:nvPr/>
            </p:nvSpPr>
            <p:spPr>
              <a:xfrm>
                <a:off x="7979378" y="2874697"/>
                <a:ext cx="176022" cy="176021"/>
              </a:xfrm>
              <a:custGeom>
                <a:avLst/>
                <a:gdLst/>
                <a:ahLst/>
                <a:cxnLst/>
                <a:rect l="l" t="t" r="r" b="b"/>
                <a:pathLst>
                  <a:path w="176022" h="176021" extrusionOk="0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2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2" y="0"/>
                    </a:cubicBezTo>
                    <a:cubicBezTo>
                      <a:pt x="119584" y="4"/>
                      <a:pt x="148727" y="16908"/>
                      <a:pt x="164401" y="44303"/>
                    </a:cubicBezTo>
                    <a:cubicBezTo>
                      <a:pt x="172055" y="57599"/>
                      <a:pt x="176064" y="72680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65" name="Google Shape;565;p56"/>
              <p:cNvSpPr/>
              <p:nvPr/>
            </p:nvSpPr>
            <p:spPr>
              <a:xfrm>
                <a:off x="8067675" y="2874708"/>
                <a:ext cx="76200" cy="88011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88011" extrusionOk="0">
                    <a:moveTo>
                      <a:pt x="76200" y="44291"/>
                    </a:moveTo>
                    <a:lnTo>
                      <a:pt x="0" y="88011"/>
                    </a:lnTo>
                    <a:lnTo>
                      <a:pt x="0" y="0"/>
                    </a:lnTo>
                    <a:cubicBezTo>
                      <a:pt x="31501" y="46"/>
                      <a:pt x="60569" y="16942"/>
                      <a:pt x="76200" y="4429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66" name="Google Shape;566;p56"/>
              <p:cNvSpPr/>
              <p:nvPr/>
            </p:nvSpPr>
            <p:spPr>
              <a:xfrm>
                <a:off x="8006333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67" name="Google Shape;567;p56"/>
              <p:cNvSpPr/>
              <p:nvPr/>
            </p:nvSpPr>
            <p:spPr>
              <a:xfrm>
                <a:off x="8041957" y="2949193"/>
                <a:ext cx="50672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2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68" name="Google Shape;568;p56"/>
              <p:cNvSpPr/>
              <p:nvPr/>
            </p:nvSpPr>
            <p:spPr>
              <a:xfrm>
                <a:off x="8029384" y="2969101"/>
                <a:ext cx="75818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8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69" name="Google Shape;569;p56"/>
              <p:cNvSpPr/>
              <p:nvPr/>
            </p:nvSpPr>
            <p:spPr>
              <a:xfrm>
                <a:off x="8225935" y="2874318"/>
                <a:ext cx="175974" cy="176046"/>
              </a:xfrm>
              <a:custGeom>
                <a:avLst/>
                <a:gdLst/>
                <a:ahLst/>
                <a:cxnLst/>
                <a:rect l="l" t="t" r="r" b="b"/>
                <a:pathLst>
                  <a:path w="175974" h="176046" extrusionOk="0">
                    <a:moveTo>
                      <a:pt x="175971" y="88401"/>
                    </a:moveTo>
                    <a:cubicBezTo>
                      <a:pt x="175993" y="92737"/>
                      <a:pt x="175674" y="97068"/>
                      <a:pt x="175019" y="101355"/>
                    </a:cubicBezTo>
                    <a:cubicBezTo>
                      <a:pt x="167656" y="149401"/>
                      <a:pt x="122738" y="182382"/>
                      <a:pt x="74692" y="175019"/>
                    </a:cubicBezTo>
                    <a:cubicBezTo>
                      <a:pt x="26646" y="167656"/>
                      <a:pt x="-6335" y="122738"/>
                      <a:pt x="1028" y="74692"/>
                    </a:cubicBezTo>
                    <a:cubicBezTo>
                      <a:pt x="8391" y="26646"/>
                      <a:pt x="53309" y="-6335"/>
                      <a:pt x="101355" y="1028"/>
                    </a:cubicBezTo>
                    <a:cubicBezTo>
                      <a:pt x="127829" y="5085"/>
                      <a:pt x="151016" y="20977"/>
                      <a:pt x="164351" y="44205"/>
                    </a:cubicBezTo>
                    <a:cubicBezTo>
                      <a:pt x="172086" y="57641"/>
                      <a:pt x="176098" y="72897"/>
                      <a:pt x="175971" y="88401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70" name="Google Shape;570;p56"/>
              <p:cNvSpPr/>
              <p:nvPr/>
            </p:nvSpPr>
            <p:spPr>
              <a:xfrm>
                <a:off x="8313800" y="2874708"/>
                <a:ext cx="88107" cy="100965"/>
              </a:xfrm>
              <a:custGeom>
                <a:avLst/>
                <a:gdLst/>
                <a:ahLst/>
                <a:cxnLst/>
                <a:rect l="l" t="t" r="r" b="b"/>
                <a:pathLst>
                  <a:path w="88107" h="100965" extrusionOk="0">
                    <a:moveTo>
                      <a:pt x="88106" y="88011"/>
                    </a:moveTo>
                    <a:cubicBezTo>
                      <a:pt x="88128" y="92347"/>
                      <a:pt x="87809" y="96679"/>
                      <a:pt x="87154" y="100965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31485" y="105"/>
                      <a:pt x="60526" y="16985"/>
                      <a:pt x="76200" y="44291"/>
                    </a:cubicBezTo>
                    <a:cubicBezTo>
                      <a:pt x="83954" y="57560"/>
                      <a:pt x="88061" y="72643"/>
                      <a:pt x="8810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71" name="Google Shape;571;p56"/>
              <p:cNvSpPr/>
              <p:nvPr/>
            </p:nvSpPr>
            <p:spPr>
              <a:xfrm>
                <a:off x="8252840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3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896" y="0"/>
                      <a:pt x="60928" y="0"/>
                      <a:pt x="60960" y="0"/>
                    </a:cubicBezTo>
                    <a:cubicBezTo>
                      <a:pt x="94590" y="0"/>
                      <a:pt x="121867" y="27235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72" name="Google Shape;572;p56"/>
              <p:cNvSpPr/>
              <p:nvPr/>
            </p:nvSpPr>
            <p:spPr>
              <a:xfrm>
                <a:off x="8288464" y="2949193"/>
                <a:ext cx="50672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2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73" name="Google Shape;573;p56"/>
              <p:cNvSpPr/>
              <p:nvPr/>
            </p:nvSpPr>
            <p:spPr>
              <a:xfrm>
                <a:off x="8275891" y="2969101"/>
                <a:ext cx="75818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8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74" name="Google Shape;574;p56"/>
              <p:cNvSpPr/>
              <p:nvPr/>
            </p:nvSpPr>
            <p:spPr>
              <a:xfrm>
                <a:off x="8473622" y="2874613"/>
                <a:ext cx="176410" cy="176212"/>
              </a:xfrm>
              <a:custGeom>
                <a:avLst/>
                <a:gdLst/>
                <a:ahLst/>
                <a:cxnLst/>
                <a:rect l="l" t="t" r="r" b="b"/>
                <a:pathLst>
                  <a:path w="176410" h="176212" extrusionOk="0">
                    <a:moveTo>
                      <a:pt x="176411" y="88106"/>
                    </a:moveTo>
                    <a:cubicBezTo>
                      <a:pt x="176436" y="124586"/>
                      <a:pt x="153977" y="157308"/>
                      <a:pt x="119927" y="170402"/>
                    </a:cubicBezTo>
                    <a:cubicBezTo>
                      <a:pt x="109869" y="174276"/>
                      <a:pt x="99178" y="176246"/>
                      <a:pt x="88400" y="176212"/>
                    </a:cubicBezTo>
                    <a:cubicBezTo>
                      <a:pt x="39741" y="176374"/>
                      <a:pt x="163" y="137059"/>
                      <a:pt x="1" y="88400"/>
                    </a:cubicBezTo>
                    <a:cubicBezTo>
                      <a:pt x="-162" y="39740"/>
                      <a:pt x="39153" y="163"/>
                      <a:pt x="87813" y="0"/>
                    </a:cubicBezTo>
                    <a:cubicBezTo>
                      <a:pt x="119532" y="-105"/>
                      <a:pt x="148859" y="16847"/>
                      <a:pt x="164600" y="44386"/>
                    </a:cubicBezTo>
                    <a:cubicBezTo>
                      <a:pt x="172320" y="57664"/>
                      <a:pt x="176395" y="72746"/>
                      <a:pt x="176411" y="88106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75" name="Google Shape;575;p56"/>
              <p:cNvSpPr/>
              <p:nvPr/>
            </p:nvSpPr>
            <p:spPr>
              <a:xfrm>
                <a:off x="8562022" y="2874708"/>
                <a:ext cx="88010" cy="170307"/>
              </a:xfrm>
              <a:custGeom>
                <a:avLst/>
                <a:gdLst/>
                <a:ahLst/>
                <a:cxnLst/>
                <a:rect l="l" t="t" r="r" b="b"/>
                <a:pathLst>
                  <a:path w="88010" h="170307" extrusionOk="0">
                    <a:moveTo>
                      <a:pt x="88011" y="88011"/>
                    </a:moveTo>
                    <a:cubicBezTo>
                      <a:pt x="88036" y="124491"/>
                      <a:pt x="65577" y="157214"/>
                      <a:pt x="31528" y="170307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48607" y="0"/>
                      <a:pt x="88011" y="39404"/>
                      <a:pt x="88011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76" name="Google Shape;576;p56"/>
              <p:cNvSpPr/>
              <p:nvPr/>
            </p:nvSpPr>
            <p:spPr>
              <a:xfrm>
                <a:off x="8500967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2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77" name="Google Shape;577;p56"/>
              <p:cNvSpPr/>
              <p:nvPr/>
            </p:nvSpPr>
            <p:spPr>
              <a:xfrm>
                <a:off x="8536686" y="2949193"/>
                <a:ext cx="50673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78" name="Google Shape;578;p56"/>
              <p:cNvSpPr/>
              <p:nvPr/>
            </p:nvSpPr>
            <p:spPr>
              <a:xfrm>
                <a:off x="8524113" y="2969101"/>
                <a:ext cx="75819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9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79" name="Google Shape;579;p56"/>
              <p:cNvSpPr/>
              <p:nvPr/>
            </p:nvSpPr>
            <p:spPr>
              <a:xfrm>
                <a:off x="8720899" y="2874697"/>
                <a:ext cx="176022" cy="176021"/>
              </a:xfrm>
              <a:custGeom>
                <a:avLst/>
                <a:gdLst/>
                <a:ahLst/>
                <a:cxnLst/>
                <a:rect l="l" t="t" r="r" b="b"/>
                <a:pathLst>
                  <a:path w="176022" h="176021" extrusionOk="0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3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3" y="0"/>
                    </a:cubicBezTo>
                    <a:cubicBezTo>
                      <a:pt x="119584" y="4"/>
                      <a:pt x="148728" y="16908"/>
                      <a:pt x="164402" y="44303"/>
                    </a:cubicBezTo>
                    <a:cubicBezTo>
                      <a:pt x="172014" y="57616"/>
                      <a:pt x="176019" y="72686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80" name="Google Shape;580;p56"/>
              <p:cNvSpPr/>
              <p:nvPr/>
            </p:nvSpPr>
            <p:spPr>
              <a:xfrm>
                <a:off x="8751665" y="2874708"/>
                <a:ext cx="145256" cy="175736"/>
              </a:xfrm>
              <a:custGeom>
                <a:avLst/>
                <a:gdLst/>
                <a:ahLst/>
                <a:cxnLst/>
                <a:rect l="l" t="t" r="r" b="b"/>
                <a:pathLst>
                  <a:path w="145256" h="175736" extrusionOk="0">
                    <a:moveTo>
                      <a:pt x="145256" y="88011"/>
                    </a:moveTo>
                    <a:cubicBezTo>
                      <a:pt x="145046" y="136670"/>
                      <a:pt x="105429" y="175946"/>
                      <a:pt x="56770" y="175736"/>
                    </a:cubicBezTo>
                    <a:cubicBezTo>
                      <a:pt x="35954" y="175646"/>
                      <a:pt x="15843" y="168189"/>
                      <a:pt x="0" y="154686"/>
                    </a:cubicBezTo>
                    <a:lnTo>
                      <a:pt x="57150" y="88011"/>
                    </a:lnTo>
                    <a:lnTo>
                      <a:pt x="57150" y="0"/>
                    </a:lnTo>
                    <a:cubicBezTo>
                      <a:pt x="105757" y="-53"/>
                      <a:pt x="145203" y="39309"/>
                      <a:pt x="145256" y="87916"/>
                    </a:cubicBezTo>
                    <a:cubicBezTo>
                      <a:pt x="145256" y="87948"/>
                      <a:pt x="145256" y="87979"/>
                      <a:pt x="14525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81" name="Google Shape;581;p56"/>
              <p:cNvSpPr/>
              <p:nvPr/>
            </p:nvSpPr>
            <p:spPr>
              <a:xfrm>
                <a:off x="8747855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2" y="94532"/>
                      <a:pt x="94723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7" y="53"/>
                      <a:pt x="60865" y="0"/>
                    </a:cubicBezTo>
                    <a:cubicBezTo>
                      <a:pt x="60897" y="0"/>
                      <a:pt x="60928" y="0"/>
                      <a:pt x="60960" y="0"/>
                    </a:cubicBezTo>
                    <a:cubicBezTo>
                      <a:pt x="94590" y="0"/>
                      <a:pt x="121868" y="27235"/>
                      <a:pt x="121921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82" name="Google Shape;582;p56"/>
              <p:cNvSpPr/>
              <p:nvPr/>
            </p:nvSpPr>
            <p:spPr>
              <a:xfrm>
                <a:off x="8783478" y="2949193"/>
                <a:ext cx="50673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83" name="Google Shape;583;p56"/>
              <p:cNvSpPr/>
              <p:nvPr/>
            </p:nvSpPr>
            <p:spPr>
              <a:xfrm>
                <a:off x="8770905" y="2969101"/>
                <a:ext cx="75819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9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37"/>
          <p:cNvGrpSpPr/>
          <p:nvPr/>
        </p:nvGrpSpPr>
        <p:grpSpPr>
          <a:xfrm>
            <a:off x="252767" y="5429463"/>
            <a:ext cx="1188720" cy="1188490"/>
            <a:chOff x="912779" y="850796"/>
            <a:chExt cx="1507671" cy="1507378"/>
          </a:xfrm>
        </p:grpSpPr>
        <p:sp>
          <p:nvSpPr>
            <p:cNvPr id="26" name="Google Shape;26;p37"/>
            <p:cNvSpPr/>
            <p:nvPr/>
          </p:nvSpPr>
          <p:spPr>
            <a:xfrm>
              <a:off x="912779" y="1253770"/>
              <a:ext cx="339909" cy="307970"/>
            </a:xfrm>
            <a:custGeom>
              <a:avLst/>
              <a:gdLst/>
              <a:ahLst/>
              <a:cxnLst/>
              <a:rect l="l" t="t" r="r" b="b"/>
              <a:pathLst>
                <a:path w="339909" h="307970" extrusionOk="0">
                  <a:moveTo>
                    <a:pt x="339909" y="210"/>
                  </a:moveTo>
                  <a:cubicBezTo>
                    <a:pt x="301260" y="98571"/>
                    <a:pt x="278518" y="202458"/>
                    <a:pt x="272541" y="307970"/>
                  </a:cubicBezTo>
                  <a:lnTo>
                    <a:pt x="0" y="307970"/>
                  </a:lnTo>
                  <a:lnTo>
                    <a:pt x="0" y="300371"/>
                  </a:lnTo>
                  <a:lnTo>
                    <a:pt x="2192" y="279474"/>
                  </a:lnTo>
                  <a:cubicBezTo>
                    <a:pt x="5617" y="243291"/>
                    <a:pt x="11624" y="207394"/>
                    <a:pt x="20167" y="172065"/>
                  </a:cubicBezTo>
                  <a:cubicBezTo>
                    <a:pt x="34234" y="114063"/>
                    <a:pt x="54568" y="57761"/>
                    <a:pt x="80812" y="4156"/>
                  </a:cubicBezTo>
                  <a:cubicBezTo>
                    <a:pt x="81710" y="1368"/>
                    <a:pt x="84491" y="-362"/>
                    <a:pt x="87389" y="64"/>
                  </a:cubicBezTo>
                  <a:lnTo>
                    <a:pt x="339909" y="64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Google Shape;27;p37"/>
            <p:cNvSpPr/>
            <p:nvPr/>
          </p:nvSpPr>
          <p:spPr>
            <a:xfrm>
              <a:off x="912779" y="1640946"/>
              <a:ext cx="331725" cy="300629"/>
            </a:xfrm>
            <a:custGeom>
              <a:avLst/>
              <a:gdLst/>
              <a:ahLst/>
              <a:cxnLst/>
              <a:rect l="l" t="t" r="r" b="b"/>
              <a:pathLst>
                <a:path w="331725" h="300629" extrusionOk="0">
                  <a:moveTo>
                    <a:pt x="331726" y="300599"/>
                  </a:moveTo>
                  <a:lnTo>
                    <a:pt x="81251" y="300599"/>
                  </a:lnTo>
                  <a:cubicBezTo>
                    <a:pt x="78534" y="300877"/>
                    <a:pt x="75986" y="299240"/>
                    <a:pt x="75113" y="296653"/>
                  </a:cubicBezTo>
                  <a:cubicBezTo>
                    <a:pt x="46217" y="236300"/>
                    <a:pt x="25338" y="172439"/>
                    <a:pt x="13006" y="106678"/>
                  </a:cubicBezTo>
                  <a:cubicBezTo>
                    <a:pt x="6807" y="75026"/>
                    <a:pt x="2706" y="43007"/>
                    <a:pt x="731" y="10814"/>
                  </a:cubicBezTo>
                  <a:cubicBezTo>
                    <a:pt x="731" y="9645"/>
                    <a:pt x="731" y="8622"/>
                    <a:pt x="0" y="7453"/>
                  </a:cubicBezTo>
                  <a:lnTo>
                    <a:pt x="0" y="0"/>
                  </a:lnTo>
                  <a:lnTo>
                    <a:pt x="4092" y="0"/>
                  </a:lnTo>
                  <a:lnTo>
                    <a:pt x="267134" y="0"/>
                  </a:lnTo>
                  <a:cubicBezTo>
                    <a:pt x="271957" y="0"/>
                    <a:pt x="271811" y="0"/>
                    <a:pt x="272103" y="4822"/>
                  </a:cubicBezTo>
                  <a:cubicBezTo>
                    <a:pt x="273856" y="26743"/>
                    <a:pt x="275318" y="48663"/>
                    <a:pt x="277364" y="70437"/>
                  </a:cubicBezTo>
                  <a:cubicBezTo>
                    <a:pt x="281013" y="105305"/>
                    <a:pt x="286820" y="139909"/>
                    <a:pt x="294754" y="174046"/>
                  </a:cubicBezTo>
                  <a:cubicBezTo>
                    <a:pt x="303801" y="215665"/>
                    <a:pt x="315664" y="256642"/>
                    <a:pt x="330264" y="296653"/>
                  </a:cubicBezTo>
                  <a:cubicBezTo>
                    <a:pt x="330849" y="297822"/>
                    <a:pt x="331141" y="298992"/>
                    <a:pt x="331726" y="300599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28;p37"/>
            <p:cNvSpPr/>
            <p:nvPr/>
          </p:nvSpPr>
          <p:spPr>
            <a:xfrm>
              <a:off x="1750569" y="2020409"/>
              <a:ext cx="547274" cy="337765"/>
            </a:xfrm>
            <a:custGeom>
              <a:avLst/>
              <a:gdLst/>
              <a:ahLst/>
              <a:cxnLst/>
              <a:rect l="l" t="t" r="r" b="b"/>
              <a:pathLst>
                <a:path w="547274" h="337765" extrusionOk="0">
                  <a:moveTo>
                    <a:pt x="547274" y="487"/>
                  </a:moveTo>
                  <a:lnTo>
                    <a:pt x="545228" y="4287"/>
                  </a:lnTo>
                  <a:cubicBezTo>
                    <a:pt x="523937" y="36699"/>
                    <a:pt x="500190" y="67431"/>
                    <a:pt x="474207" y="96205"/>
                  </a:cubicBezTo>
                  <a:cubicBezTo>
                    <a:pt x="442905" y="131643"/>
                    <a:pt x="408037" y="163778"/>
                    <a:pt x="370159" y="192070"/>
                  </a:cubicBezTo>
                  <a:cubicBezTo>
                    <a:pt x="333026" y="220069"/>
                    <a:pt x="293336" y="244532"/>
                    <a:pt x="251644" y="265137"/>
                  </a:cubicBezTo>
                  <a:cubicBezTo>
                    <a:pt x="211468" y="285143"/>
                    <a:pt x="169548" y="301437"/>
                    <a:pt x="126406" y="313800"/>
                  </a:cubicBezTo>
                  <a:cubicBezTo>
                    <a:pt x="92202" y="323693"/>
                    <a:pt x="57333" y="331117"/>
                    <a:pt x="22066" y="336012"/>
                  </a:cubicBezTo>
                  <a:lnTo>
                    <a:pt x="11837" y="337766"/>
                  </a:lnTo>
                  <a:lnTo>
                    <a:pt x="5845" y="337766"/>
                  </a:lnTo>
                  <a:lnTo>
                    <a:pt x="0" y="334112"/>
                  </a:lnTo>
                  <a:cubicBezTo>
                    <a:pt x="2484" y="332359"/>
                    <a:pt x="4530" y="330751"/>
                    <a:pt x="6722" y="329436"/>
                  </a:cubicBezTo>
                  <a:cubicBezTo>
                    <a:pt x="83053" y="277398"/>
                    <a:pt x="149841" y="212587"/>
                    <a:pt x="204150" y="137854"/>
                  </a:cubicBezTo>
                  <a:cubicBezTo>
                    <a:pt x="234911" y="95606"/>
                    <a:pt x="261946" y="50772"/>
                    <a:pt x="284963" y="3848"/>
                  </a:cubicBezTo>
                  <a:cubicBezTo>
                    <a:pt x="285839" y="1276"/>
                    <a:pt x="288411" y="-302"/>
                    <a:pt x="291100" y="49"/>
                  </a:cubicBezTo>
                  <a:lnTo>
                    <a:pt x="547274" y="4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29;p37"/>
            <p:cNvSpPr/>
            <p:nvPr/>
          </p:nvSpPr>
          <p:spPr>
            <a:xfrm>
              <a:off x="1695476" y="1254687"/>
              <a:ext cx="351892" cy="306907"/>
            </a:xfrm>
            <a:custGeom>
              <a:avLst/>
              <a:gdLst/>
              <a:ahLst/>
              <a:cxnLst/>
              <a:rect l="l" t="t" r="r" b="b"/>
              <a:pathLst>
                <a:path w="351892" h="306907" extrusionOk="0">
                  <a:moveTo>
                    <a:pt x="351892" y="306907"/>
                  </a:moveTo>
                  <a:lnTo>
                    <a:pt x="0" y="306907"/>
                  </a:lnTo>
                  <a:lnTo>
                    <a:pt x="0" y="25"/>
                  </a:lnTo>
                  <a:lnTo>
                    <a:pt x="274733" y="25"/>
                  </a:lnTo>
                  <a:cubicBezTo>
                    <a:pt x="277179" y="-215"/>
                    <a:pt x="279449" y="1319"/>
                    <a:pt x="280140" y="3678"/>
                  </a:cubicBezTo>
                  <a:cubicBezTo>
                    <a:pt x="305451" y="61470"/>
                    <a:pt x="324214" y="121905"/>
                    <a:pt x="336110" y="183862"/>
                  </a:cubicBezTo>
                  <a:cubicBezTo>
                    <a:pt x="342452" y="216129"/>
                    <a:pt x="346997" y="248717"/>
                    <a:pt x="349700" y="281480"/>
                  </a:cubicBezTo>
                  <a:cubicBezTo>
                    <a:pt x="350431" y="289225"/>
                    <a:pt x="351162" y="297847"/>
                    <a:pt x="351892" y="306907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Google Shape;30;p37"/>
            <p:cNvSpPr/>
            <p:nvPr/>
          </p:nvSpPr>
          <p:spPr>
            <a:xfrm>
              <a:off x="1693430" y="1643576"/>
              <a:ext cx="351746" cy="298146"/>
            </a:xfrm>
            <a:custGeom>
              <a:avLst/>
              <a:gdLst/>
              <a:ahLst/>
              <a:cxnLst/>
              <a:rect l="l" t="t" r="r" b="b"/>
              <a:pathLst>
                <a:path w="351746" h="298146" extrusionOk="0">
                  <a:moveTo>
                    <a:pt x="351746" y="0"/>
                  </a:moveTo>
                  <a:cubicBezTo>
                    <a:pt x="351746" y="7307"/>
                    <a:pt x="351746" y="14613"/>
                    <a:pt x="350723" y="21774"/>
                  </a:cubicBezTo>
                  <a:cubicBezTo>
                    <a:pt x="349262" y="38872"/>
                    <a:pt x="347947" y="55970"/>
                    <a:pt x="345609" y="73067"/>
                  </a:cubicBezTo>
                  <a:cubicBezTo>
                    <a:pt x="342247" y="96595"/>
                    <a:pt x="338740" y="120123"/>
                    <a:pt x="333918" y="143504"/>
                  </a:cubicBezTo>
                  <a:cubicBezTo>
                    <a:pt x="323586" y="194841"/>
                    <a:pt x="308417" y="245097"/>
                    <a:pt x="288616" y="293584"/>
                  </a:cubicBezTo>
                  <a:cubicBezTo>
                    <a:pt x="287903" y="296493"/>
                    <a:pt x="285160" y="298422"/>
                    <a:pt x="282186" y="298115"/>
                  </a:cubicBezTo>
                  <a:lnTo>
                    <a:pt x="0" y="298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" name="Google Shape;31;p37"/>
            <p:cNvSpPr/>
            <p:nvPr/>
          </p:nvSpPr>
          <p:spPr>
            <a:xfrm>
              <a:off x="1272562" y="1255851"/>
              <a:ext cx="344147" cy="307788"/>
            </a:xfrm>
            <a:custGeom>
              <a:avLst/>
              <a:gdLst/>
              <a:ahLst/>
              <a:cxnLst/>
              <a:rect l="l" t="t" r="r" b="b"/>
              <a:pathLst>
                <a:path w="344147" h="307788" extrusionOk="0">
                  <a:moveTo>
                    <a:pt x="344147" y="906"/>
                  </a:moveTo>
                  <a:lnTo>
                    <a:pt x="344147" y="307789"/>
                  </a:lnTo>
                  <a:lnTo>
                    <a:pt x="0" y="307789"/>
                  </a:lnTo>
                  <a:cubicBezTo>
                    <a:pt x="0" y="300044"/>
                    <a:pt x="0" y="292445"/>
                    <a:pt x="1607" y="284846"/>
                  </a:cubicBezTo>
                  <a:cubicBezTo>
                    <a:pt x="3361" y="267602"/>
                    <a:pt x="4676" y="250212"/>
                    <a:pt x="7453" y="233260"/>
                  </a:cubicBezTo>
                  <a:cubicBezTo>
                    <a:pt x="11691" y="207102"/>
                    <a:pt x="16075" y="181090"/>
                    <a:pt x="22066" y="155224"/>
                  </a:cubicBezTo>
                  <a:cubicBezTo>
                    <a:pt x="33424" y="103252"/>
                    <a:pt x="49921" y="52537"/>
                    <a:pt x="71314" y="3829"/>
                  </a:cubicBezTo>
                  <a:cubicBezTo>
                    <a:pt x="72125" y="1345"/>
                    <a:pt x="74559" y="-238"/>
                    <a:pt x="77159" y="29"/>
                  </a:cubicBezTo>
                  <a:lnTo>
                    <a:pt x="344147" y="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32;p37"/>
            <p:cNvSpPr/>
            <p:nvPr/>
          </p:nvSpPr>
          <p:spPr>
            <a:xfrm>
              <a:off x="1272515" y="1643791"/>
              <a:ext cx="344194" cy="297808"/>
            </a:xfrm>
            <a:custGeom>
              <a:avLst/>
              <a:gdLst/>
              <a:ahLst/>
              <a:cxnLst/>
              <a:rect l="l" t="t" r="r" b="b"/>
              <a:pathLst>
                <a:path w="344194" h="297808" extrusionOk="0">
                  <a:moveTo>
                    <a:pt x="344194" y="3877"/>
                  </a:moveTo>
                  <a:cubicBezTo>
                    <a:pt x="344194" y="100428"/>
                    <a:pt x="344194" y="196921"/>
                    <a:pt x="344194" y="293369"/>
                  </a:cubicBezTo>
                  <a:lnTo>
                    <a:pt x="344194" y="297754"/>
                  </a:lnTo>
                  <a:lnTo>
                    <a:pt x="69461" y="297754"/>
                  </a:lnTo>
                  <a:cubicBezTo>
                    <a:pt x="66674" y="298148"/>
                    <a:pt x="64037" y="296380"/>
                    <a:pt x="63323" y="293662"/>
                  </a:cubicBezTo>
                  <a:cubicBezTo>
                    <a:pt x="42482" y="243859"/>
                    <a:pt x="26812" y="192054"/>
                    <a:pt x="16560" y="139051"/>
                  </a:cubicBezTo>
                  <a:cubicBezTo>
                    <a:pt x="11446" y="111724"/>
                    <a:pt x="7500" y="84105"/>
                    <a:pt x="4139" y="56485"/>
                  </a:cubicBezTo>
                  <a:cubicBezTo>
                    <a:pt x="1801" y="38511"/>
                    <a:pt x="1216" y="20244"/>
                    <a:pt x="47" y="2123"/>
                  </a:cubicBezTo>
                  <a:cubicBezTo>
                    <a:pt x="-16" y="1495"/>
                    <a:pt x="-16" y="852"/>
                    <a:pt x="47" y="223"/>
                  </a:cubicBezTo>
                  <a:lnTo>
                    <a:pt x="3993" y="223"/>
                  </a:lnTo>
                  <a:lnTo>
                    <a:pt x="340103" y="223"/>
                  </a:lnTo>
                  <a:cubicBezTo>
                    <a:pt x="343171" y="-507"/>
                    <a:pt x="344194" y="516"/>
                    <a:pt x="344194" y="3877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" name="Google Shape;33;p37"/>
            <p:cNvSpPr/>
            <p:nvPr/>
          </p:nvSpPr>
          <p:spPr>
            <a:xfrm>
              <a:off x="2064904" y="1253781"/>
              <a:ext cx="355545" cy="309859"/>
            </a:xfrm>
            <a:custGeom>
              <a:avLst/>
              <a:gdLst/>
              <a:ahLst/>
              <a:cxnLst/>
              <a:rect l="l" t="t" r="r" b="b"/>
              <a:pathLst>
                <a:path w="355545" h="309859" extrusionOk="0">
                  <a:moveTo>
                    <a:pt x="355546" y="309859"/>
                  </a:moveTo>
                  <a:lnTo>
                    <a:pt x="67222" y="309859"/>
                  </a:lnTo>
                  <a:cubicBezTo>
                    <a:pt x="61391" y="203678"/>
                    <a:pt x="38697" y="99102"/>
                    <a:pt x="0" y="54"/>
                  </a:cubicBezTo>
                  <a:lnTo>
                    <a:pt x="268742" y="54"/>
                  </a:lnTo>
                  <a:cubicBezTo>
                    <a:pt x="271474" y="-318"/>
                    <a:pt x="274090" y="1265"/>
                    <a:pt x="275025" y="3853"/>
                  </a:cubicBezTo>
                  <a:cubicBezTo>
                    <a:pt x="305582" y="64840"/>
                    <a:pt x="327751" y="129678"/>
                    <a:pt x="340932" y="196605"/>
                  </a:cubicBezTo>
                  <a:cubicBezTo>
                    <a:pt x="348137" y="232291"/>
                    <a:pt x="353017" y="268415"/>
                    <a:pt x="355546" y="304745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" name="Google Shape;34;p37"/>
            <p:cNvSpPr/>
            <p:nvPr/>
          </p:nvSpPr>
          <p:spPr>
            <a:xfrm>
              <a:off x="2072942" y="1641370"/>
              <a:ext cx="347508" cy="300224"/>
            </a:xfrm>
            <a:custGeom>
              <a:avLst/>
              <a:gdLst/>
              <a:ahLst/>
              <a:cxnLst/>
              <a:rect l="l" t="t" r="r" b="b"/>
              <a:pathLst>
                <a:path w="347508" h="300224" extrusionOk="0">
                  <a:moveTo>
                    <a:pt x="347508" y="14"/>
                  </a:moveTo>
                  <a:cubicBezTo>
                    <a:pt x="347508" y="6882"/>
                    <a:pt x="347508" y="13458"/>
                    <a:pt x="346631" y="20034"/>
                  </a:cubicBezTo>
                  <a:cubicBezTo>
                    <a:pt x="344790" y="46090"/>
                    <a:pt x="341619" y="72043"/>
                    <a:pt x="337133" y="97778"/>
                  </a:cubicBezTo>
                  <a:cubicBezTo>
                    <a:pt x="326450" y="157371"/>
                    <a:pt x="308636" y="215460"/>
                    <a:pt x="284086" y="270801"/>
                  </a:cubicBezTo>
                  <a:cubicBezTo>
                    <a:pt x="280286" y="279862"/>
                    <a:pt x="275902" y="288630"/>
                    <a:pt x="271957" y="297544"/>
                  </a:cubicBezTo>
                  <a:cubicBezTo>
                    <a:pt x="271401" y="299356"/>
                    <a:pt x="269589" y="300481"/>
                    <a:pt x="267719" y="300174"/>
                  </a:cubicBezTo>
                  <a:lnTo>
                    <a:pt x="0" y="300174"/>
                  </a:lnTo>
                  <a:cubicBezTo>
                    <a:pt x="3215" y="290822"/>
                    <a:pt x="6430" y="281907"/>
                    <a:pt x="9499" y="272993"/>
                  </a:cubicBezTo>
                  <a:cubicBezTo>
                    <a:pt x="25004" y="227180"/>
                    <a:pt x="36928" y="180227"/>
                    <a:pt x="45156" y="132558"/>
                  </a:cubicBezTo>
                  <a:cubicBezTo>
                    <a:pt x="51337" y="97953"/>
                    <a:pt x="55487" y="63012"/>
                    <a:pt x="57577" y="27925"/>
                  </a:cubicBezTo>
                  <a:cubicBezTo>
                    <a:pt x="57577" y="19742"/>
                    <a:pt x="58600" y="11412"/>
                    <a:pt x="58892" y="3083"/>
                  </a:cubicBezTo>
                  <a:cubicBezTo>
                    <a:pt x="58892" y="890"/>
                    <a:pt x="58892" y="-132"/>
                    <a:pt x="61961" y="14"/>
                  </a:cubicBezTo>
                  <a:lnTo>
                    <a:pt x="347508" y="14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" name="Google Shape;35;p37"/>
            <p:cNvSpPr/>
            <p:nvPr/>
          </p:nvSpPr>
          <p:spPr>
            <a:xfrm>
              <a:off x="1751153" y="850796"/>
              <a:ext cx="539090" cy="325929"/>
            </a:xfrm>
            <a:custGeom>
              <a:avLst/>
              <a:gdLst/>
              <a:ahLst/>
              <a:cxnLst/>
              <a:rect l="l" t="t" r="r" b="b"/>
              <a:pathLst>
                <a:path w="539090" h="325929" extrusionOk="0">
                  <a:moveTo>
                    <a:pt x="538799" y="324711"/>
                  </a:moveTo>
                  <a:lnTo>
                    <a:pt x="538799" y="325880"/>
                  </a:lnTo>
                  <a:lnTo>
                    <a:pt x="282478" y="325880"/>
                  </a:lnTo>
                  <a:cubicBezTo>
                    <a:pt x="279877" y="326221"/>
                    <a:pt x="277364" y="324787"/>
                    <a:pt x="276341" y="322373"/>
                  </a:cubicBezTo>
                  <a:cubicBezTo>
                    <a:pt x="242890" y="255381"/>
                    <a:pt x="200834" y="193040"/>
                    <a:pt x="151249" y="136928"/>
                  </a:cubicBezTo>
                  <a:cubicBezTo>
                    <a:pt x="122144" y="104520"/>
                    <a:pt x="90101" y="74874"/>
                    <a:pt x="55531" y="48371"/>
                  </a:cubicBezTo>
                  <a:cubicBezTo>
                    <a:pt x="38287" y="35072"/>
                    <a:pt x="20459" y="22797"/>
                    <a:pt x="2923" y="9937"/>
                  </a:cubicBezTo>
                  <a:cubicBezTo>
                    <a:pt x="1881" y="9301"/>
                    <a:pt x="902" y="8568"/>
                    <a:pt x="0" y="7745"/>
                  </a:cubicBezTo>
                  <a:lnTo>
                    <a:pt x="3507" y="5407"/>
                  </a:lnTo>
                  <a:cubicBezTo>
                    <a:pt x="3507" y="3799"/>
                    <a:pt x="2484" y="2192"/>
                    <a:pt x="1754" y="0"/>
                  </a:cubicBezTo>
                  <a:cubicBezTo>
                    <a:pt x="219604" y="24830"/>
                    <a:pt x="415812" y="143395"/>
                    <a:pt x="539091" y="32471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" name="Google Shape;36;p37"/>
            <p:cNvSpPr/>
            <p:nvPr/>
          </p:nvSpPr>
          <p:spPr>
            <a:xfrm>
              <a:off x="1035824" y="2018686"/>
              <a:ext cx="531491" cy="337589"/>
            </a:xfrm>
            <a:custGeom>
              <a:avLst/>
              <a:gdLst/>
              <a:ahLst/>
              <a:cxnLst/>
              <a:rect l="l" t="t" r="r" b="b"/>
              <a:pathLst>
                <a:path w="531491" h="337589" extrusionOk="0">
                  <a:moveTo>
                    <a:pt x="531492" y="336420"/>
                  </a:moveTo>
                  <a:cubicBezTo>
                    <a:pt x="529126" y="337165"/>
                    <a:pt x="526665" y="337560"/>
                    <a:pt x="524185" y="337589"/>
                  </a:cubicBezTo>
                  <a:cubicBezTo>
                    <a:pt x="496509" y="333980"/>
                    <a:pt x="469081" y="328646"/>
                    <a:pt x="442057" y="321660"/>
                  </a:cubicBezTo>
                  <a:cubicBezTo>
                    <a:pt x="391561" y="308830"/>
                    <a:pt x="342572" y="290651"/>
                    <a:pt x="295923" y="267445"/>
                  </a:cubicBezTo>
                  <a:cubicBezTo>
                    <a:pt x="242453" y="240892"/>
                    <a:pt x="192361" y="208012"/>
                    <a:pt x="146719" y="169534"/>
                  </a:cubicBezTo>
                  <a:cubicBezTo>
                    <a:pt x="114286" y="142368"/>
                    <a:pt x="84311" y="112381"/>
                    <a:pt x="57139" y="79954"/>
                  </a:cubicBezTo>
                  <a:cubicBezTo>
                    <a:pt x="36842" y="55315"/>
                    <a:pt x="18147" y="29391"/>
                    <a:pt x="1169" y="2356"/>
                  </a:cubicBezTo>
                  <a:cubicBezTo>
                    <a:pt x="663" y="1640"/>
                    <a:pt x="269" y="851"/>
                    <a:pt x="0" y="18"/>
                  </a:cubicBezTo>
                  <a:lnTo>
                    <a:pt x="238638" y="18"/>
                  </a:lnTo>
                  <a:cubicBezTo>
                    <a:pt x="241225" y="-186"/>
                    <a:pt x="243627" y="1362"/>
                    <a:pt x="244483" y="3817"/>
                  </a:cubicBezTo>
                  <a:cubicBezTo>
                    <a:pt x="268952" y="53109"/>
                    <a:pt x="297860" y="100062"/>
                    <a:pt x="330849" y="144107"/>
                  </a:cubicBezTo>
                  <a:cubicBezTo>
                    <a:pt x="361350" y="184192"/>
                    <a:pt x="395179" y="221646"/>
                    <a:pt x="431974" y="256046"/>
                  </a:cubicBezTo>
                  <a:cubicBezTo>
                    <a:pt x="462294" y="284601"/>
                    <a:pt x="494838" y="310700"/>
                    <a:pt x="529300" y="33408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" name="Google Shape;37;p37"/>
            <p:cNvSpPr/>
            <p:nvPr/>
          </p:nvSpPr>
          <p:spPr>
            <a:xfrm>
              <a:off x="1043423" y="852987"/>
              <a:ext cx="520823" cy="321496"/>
            </a:xfrm>
            <a:custGeom>
              <a:avLst/>
              <a:gdLst/>
              <a:ahLst/>
              <a:cxnLst/>
              <a:rect l="l" t="t" r="r" b="b"/>
              <a:pathLst>
                <a:path w="520823" h="321496" extrusionOk="0">
                  <a:moveTo>
                    <a:pt x="520824" y="5261"/>
                  </a:moveTo>
                  <a:cubicBezTo>
                    <a:pt x="510010" y="13152"/>
                    <a:pt x="497442" y="21920"/>
                    <a:pt x="485167" y="31419"/>
                  </a:cubicBezTo>
                  <a:cubicBezTo>
                    <a:pt x="444242" y="63287"/>
                    <a:pt x="406199" y="98689"/>
                    <a:pt x="371474" y="137221"/>
                  </a:cubicBezTo>
                  <a:cubicBezTo>
                    <a:pt x="324308" y="188546"/>
                    <a:pt x="284071" y="245832"/>
                    <a:pt x="251790" y="307613"/>
                  </a:cubicBezTo>
                  <a:cubicBezTo>
                    <a:pt x="249744" y="311413"/>
                    <a:pt x="247991" y="315505"/>
                    <a:pt x="245652" y="319304"/>
                  </a:cubicBezTo>
                  <a:cubicBezTo>
                    <a:pt x="244811" y="320532"/>
                    <a:pt x="243478" y="321331"/>
                    <a:pt x="241999" y="321496"/>
                  </a:cubicBezTo>
                  <a:cubicBezTo>
                    <a:pt x="237761" y="321496"/>
                    <a:pt x="233523" y="321496"/>
                    <a:pt x="229285" y="321496"/>
                  </a:cubicBezTo>
                  <a:lnTo>
                    <a:pt x="0" y="321496"/>
                  </a:lnTo>
                  <a:cubicBezTo>
                    <a:pt x="127868" y="140874"/>
                    <a:pt x="299576" y="32442"/>
                    <a:pt x="518194" y="0"/>
                  </a:cubicBezTo>
                  <a:cubicBezTo>
                    <a:pt x="518194" y="877"/>
                    <a:pt x="517171" y="1900"/>
                    <a:pt x="516586" y="2923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Google Shape;38;p37"/>
            <p:cNvSpPr/>
            <p:nvPr/>
          </p:nvSpPr>
          <p:spPr>
            <a:xfrm>
              <a:off x="1692699" y="2021188"/>
              <a:ext cx="249598" cy="269764"/>
            </a:xfrm>
            <a:custGeom>
              <a:avLst/>
              <a:gdLst/>
              <a:ahLst/>
              <a:cxnLst/>
              <a:rect l="l" t="t" r="r" b="b"/>
              <a:pathLst>
                <a:path w="249598" h="269764" extrusionOk="0">
                  <a:moveTo>
                    <a:pt x="249598" y="0"/>
                  </a:moveTo>
                  <a:cubicBezTo>
                    <a:pt x="217044" y="56846"/>
                    <a:pt x="177795" y="109587"/>
                    <a:pt x="132690" y="157095"/>
                  </a:cubicBezTo>
                  <a:cubicBezTo>
                    <a:pt x="93100" y="199795"/>
                    <a:pt x="48555" y="237615"/>
                    <a:pt x="0" y="2697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Google Shape;39;p37"/>
            <p:cNvSpPr/>
            <p:nvPr/>
          </p:nvSpPr>
          <p:spPr>
            <a:xfrm>
              <a:off x="1377925" y="2021188"/>
              <a:ext cx="238784" cy="264649"/>
            </a:xfrm>
            <a:custGeom>
              <a:avLst/>
              <a:gdLst/>
              <a:ahLst/>
              <a:cxnLst/>
              <a:rect l="l" t="t" r="r" b="b"/>
              <a:pathLst>
                <a:path w="238784" h="264649" extrusionOk="0">
                  <a:moveTo>
                    <a:pt x="238784" y="0"/>
                  </a:moveTo>
                  <a:lnTo>
                    <a:pt x="238784" y="264650"/>
                  </a:lnTo>
                  <a:cubicBezTo>
                    <a:pt x="139465" y="196463"/>
                    <a:pt x="57650" y="105787"/>
                    <a:pt x="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" name="Google Shape;40;p37"/>
            <p:cNvSpPr/>
            <p:nvPr/>
          </p:nvSpPr>
          <p:spPr>
            <a:xfrm>
              <a:off x="1695476" y="922255"/>
              <a:ext cx="239076" cy="252082"/>
            </a:xfrm>
            <a:custGeom>
              <a:avLst/>
              <a:gdLst/>
              <a:ahLst/>
              <a:cxnLst/>
              <a:rect l="l" t="t" r="r" b="b"/>
              <a:pathLst>
                <a:path w="239076" h="252082" extrusionOk="0">
                  <a:moveTo>
                    <a:pt x="239076" y="252082"/>
                  </a:moveTo>
                  <a:lnTo>
                    <a:pt x="0" y="252082"/>
                  </a:lnTo>
                  <a:lnTo>
                    <a:pt x="0" y="0"/>
                  </a:lnTo>
                  <a:cubicBezTo>
                    <a:pt x="49069" y="31878"/>
                    <a:pt x="94112" y="69560"/>
                    <a:pt x="134152" y="112231"/>
                  </a:cubicBezTo>
                  <a:cubicBezTo>
                    <a:pt x="173805" y="155148"/>
                    <a:pt x="208962" y="202009"/>
                    <a:pt x="239076" y="25208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" name="Google Shape;41;p37"/>
            <p:cNvSpPr/>
            <p:nvPr/>
          </p:nvSpPr>
          <p:spPr>
            <a:xfrm>
              <a:off x="1386694" y="930147"/>
              <a:ext cx="230015" cy="246236"/>
            </a:xfrm>
            <a:custGeom>
              <a:avLst/>
              <a:gdLst/>
              <a:ahLst/>
              <a:cxnLst/>
              <a:rect l="l" t="t" r="r" b="b"/>
              <a:pathLst>
                <a:path w="230015" h="246236" extrusionOk="0">
                  <a:moveTo>
                    <a:pt x="230016" y="0"/>
                  </a:moveTo>
                  <a:lnTo>
                    <a:pt x="230016" y="246237"/>
                  </a:lnTo>
                  <a:lnTo>
                    <a:pt x="0" y="246237"/>
                  </a:lnTo>
                  <a:cubicBezTo>
                    <a:pt x="56335" y="147280"/>
                    <a:pt x="135122" y="62937"/>
                    <a:pt x="23001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2" name="Google Shape;42;p37"/>
          <p:cNvGrpSpPr/>
          <p:nvPr/>
        </p:nvGrpSpPr>
        <p:grpSpPr>
          <a:xfrm flipH="1">
            <a:off x="10242117" y="5565545"/>
            <a:ext cx="1548672" cy="1052408"/>
            <a:chOff x="9832208" y="603250"/>
            <a:chExt cx="2008328" cy="1307466"/>
          </a:xfrm>
        </p:grpSpPr>
        <p:sp>
          <p:nvSpPr>
            <p:cNvPr id="43" name="Google Shape;43;p37"/>
            <p:cNvSpPr/>
            <p:nvPr/>
          </p:nvSpPr>
          <p:spPr>
            <a:xfrm>
              <a:off x="9832208" y="603250"/>
              <a:ext cx="2008328" cy="1307466"/>
            </a:xfrm>
            <a:custGeom>
              <a:avLst/>
              <a:gdLst/>
              <a:ahLst/>
              <a:cxnLst/>
              <a:rect l="l" t="t" r="r" b="b"/>
              <a:pathLst>
                <a:path w="2008328" h="1307466" extrusionOk="0">
                  <a:moveTo>
                    <a:pt x="2008329" y="1307467"/>
                  </a:moveTo>
                  <a:lnTo>
                    <a:pt x="0" y="1307467"/>
                  </a:lnTo>
                  <a:lnTo>
                    <a:pt x="0" y="0"/>
                  </a:lnTo>
                  <a:lnTo>
                    <a:pt x="2008329" y="0"/>
                  </a:lnTo>
                  <a:close/>
                  <a:moveTo>
                    <a:pt x="14613" y="1292853"/>
                  </a:moveTo>
                  <a:lnTo>
                    <a:pt x="1993715" y="1292853"/>
                  </a:lnTo>
                  <a:lnTo>
                    <a:pt x="1993715" y="14613"/>
                  </a:lnTo>
                  <a:lnTo>
                    <a:pt x="14613" y="14613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" name="Google Shape;44;p37"/>
            <p:cNvSpPr/>
            <p:nvPr/>
          </p:nvSpPr>
          <p:spPr>
            <a:xfrm>
              <a:off x="9832208" y="603250"/>
              <a:ext cx="2008328" cy="186321"/>
            </a:xfrm>
            <a:custGeom>
              <a:avLst/>
              <a:gdLst/>
              <a:ahLst/>
              <a:cxnLst/>
              <a:rect l="l" t="t" r="r" b="b"/>
              <a:pathLst>
                <a:path w="2008328" h="186321" extrusionOk="0">
                  <a:moveTo>
                    <a:pt x="2008329" y="186322"/>
                  </a:moveTo>
                  <a:lnTo>
                    <a:pt x="0" y="186322"/>
                  </a:lnTo>
                  <a:lnTo>
                    <a:pt x="0" y="0"/>
                  </a:lnTo>
                  <a:lnTo>
                    <a:pt x="2008329" y="0"/>
                  </a:lnTo>
                  <a:close/>
                  <a:moveTo>
                    <a:pt x="14613" y="171708"/>
                  </a:moveTo>
                  <a:lnTo>
                    <a:pt x="1993715" y="171708"/>
                  </a:lnTo>
                  <a:lnTo>
                    <a:pt x="1993715" y="14613"/>
                  </a:lnTo>
                  <a:lnTo>
                    <a:pt x="14613" y="14613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" name="Google Shape;45;p37"/>
            <p:cNvSpPr/>
            <p:nvPr/>
          </p:nvSpPr>
          <p:spPr>
            <a:xfrm>
              <a:off x="9913021" y="653812"/>
              <a:ext cx="87680" cy="87680"/>
            </a:xfrm>
            <a:custGeom>
              <a:avLst/>
              <a:gdLst/>
              <a:ahLst/>
              <a:cxnLst/>
              <a:rect l="l" t="t" r="r" b="b"/>
              <a:pathLst>
                <a:path w="87680" h="87680" extrusionOk="0">
                  <a:moveTo>
                    <a:pt x="87681" y="43840"/>
                  </a:moveTo>
                  <a:cubicBezTo>
                    <a:pt x="87681" y="68053"/>
                    <a:pt x="68055" y="87681"/>
                    <a:pt x="43840" y="87681"/>
                  </a:cubicBezTo>
                  <a:cubicBezTo>
                    <a:pt x="19625" y="87681"/>
                    <a:pt x="0" y="68053"/>
                    <a:pt x="0" y="43840"/>
                  </a:cubicBezTo>
                  <a:cubicBezTo>
                    <a:pt x="0" y="19627"/>
                    <a:pt x="19625" y="0"/>
                    <a:pt x="43840" y="0"/>
                  </a:cubicBezTo>
                  <a:cubicBezTo>
                    <a:pt x="68055" y="0"/>
                    <a:pt x="87681" y="19627"/>
                    <a:pt x="87681" y="4384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" name="Google Shape;46;p37"/>
            <p:cNvSpPr/>
            <p:nvPr/>
          </p:nvSpPr>
          <p:spPr>
            <a:xfrm>
              <a:off x="10089551" y="653812"/>
              <a:ext cx="87680" cy="87680"/>
            </a:xfrm>
            <a:custGeom>
              <a:avLst/>
              <a:gdLst/>
              <a:ahLst/>
              <a:cxnLst/>
              <a:rect l="l" t="t" r="r" b="b"/>
              <a:pathLst>
                <a:path w="87680" h="87680" extrusionOk="0">
                  <a:moveTo>
                    <a:pt x="87681" y="43840"/>
                  </a:moveTo>
                  <a:cubicBezTo>
                    <a:pt x="87681" y="68053"/>
                    <a:pt x="68056" y="87681"/>
                    <a:pt x="43840" y="87681"/>
                  </a:cubicBezTo>
                  <a:cubicBezTo>
                    <a:pt x="19626" y="87681"/>
                    <a:pt x="0" y="68053"/>
                    <a:pt x="0" y="43840"/>
                  </a:cubicBezTo>
                  <a:cubicBezTo>
                    <a:pt x="0" y="19627"/>
                    <a:pt x="19626" y="0"/>
                    <a:pt x="43840" y="0"/>
                  </a:cubicBezTo>
                  <a:cubicBezTo>
                    <a:pt x="68056" y="0"/>
                    <a:pt x="87681" y="19627"/>
                    <a:pt x="87681" y="4384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" name="Google Shape;47;p37"/>
            <p:cNvSpPr/>
            <p:nvPr/>
          </p:nvSpPr>
          <p:spPr>
            <a:xfrm>
              <a:off x="10265936" y="653812"/>
              <a:ext cx="87680" cy="87680"/>
            </a:xfrm>
            <a:custGeom>
              <a:avLst/>
              <a:gdLst/>
              <a:ahLst/>
              <a:cxnLst/>
              <a:rect l="l" t="t" r="r" b="b"/>
              <a:pathLst>
                <a:path w="87680" h="87680" extrusionOk="0">
                  <a:moveTo>
                    <a:pt x="87681" y="43840"/>
                  </a:moveTo>
                  <a:cubicBezTo>
                    <a:pt x="87681" y="68053"/>
                    <a:pt x="68055" y="87681"/>
                    <a:pt x="43840" y="87681"/>
                  </a:cubicBezTo>
                  <a:cubicBezTo>
                    <a:pt x="19626" y="87681"/>
                    <a:pt x="0" y="68053"/>
                    <a:pt x="0" y="43840"/>
                  </a:cubicBezTo>
                  <a:cubicBezTo>
                    <a:pt x="0" y="19627"/>
                    <a:pt x="19626" y="0"/>
                    <a:pt x="43840" y="0"/>
                  </a:cubicBezTo>
                  <a:cubicBezTo>
                    <a:pt x="68055" y="0"/>
                    <a:pt x="87681" y="19627"/>
                    <a:pt x="87681" y="43840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7"/>
          <p:cNvSpPr txBox="1">
            <a:spLocks noGrp="1"/>
          </p:cNvSpPr>
          <p:nvPr>
            <p:ph type="title"/>
          </p:nvPr>
        </p:nvSpPr>
        <p:spPr>
          <a:xfrm>
            <a:off x="1000125" y="7973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E6F"/>
              </a:buClr>
              <a:buSzPts val="3600"/>
              <a:buFont typeface="Arial" panose="020B0604020202020204"/>
              <a:buNone/>
              <a:defRPr sz="3600" b="1">
                <a:solidFill>
                  <a:srgbClr val="233E6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86" name="Google Shape;586;p5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7" name="Google Shape;587;p57"/>
          <p:cNvGrpSpPr/>
          <p:nvPr/>
        </p:nvGrpSpPr>
        <p:grpSpPr>
          <a:xfrm>
            <a:off x="8305133" y="0"/>
            <a:ext cx="3095434" cy="609885"/>
            <a:chOff x="5605557" y="1027906"/>
            <a:chExt cx="3095434" cy="609885"/>
          </a:xfrm>
        </p:grpSpPr>
        <p:sp>
          <p:nvSpPr>
            <p:cNvPr id="588" name="Google Shape;588;p57"/>
            <p:cNvSpPr/>
            <p:nvPr/>
          </p:nvSpPr>
          <p:spPr>
            <a:xfrm>
              <a:off x="5821870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89" name="Google Shape;589;p57"/>
            <p:cNvSpPr/>
            <p:nvPr/>
          </p:nvSpPr>
          <p:spPr>
            <a:xfrm>
              <a:off x="5605653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243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0" name="Google Shape;590;p57"/>
            <p:cNvSpPr/>
            <p:nvPr/>
          </p:nvSpPr>
          <p:spPr>
            <a:xfrm>
              <a:off x="5766720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1" name="Google Shape;591;p57"/>
            <p:cNvSpPr/>
            <p:nvPr/>
          </p:nvSpPr>
          <p:spPr>
            <a:xfrm>
              <a:off x="5605557" y="1598739"/>
              <a:ext cx="442150" cy="39052"/>
            </a:xfrm>
            <a:custGeom>
              <a:avLst/>
              <a:gdLst/>
              <a:ahLst/>
              <a:cxnLst/>
              <a:rect l="l" t="t" r="r" b="b"/>
              <a:pathLst>
                <a:path w="442150" h="39052" extrusionOk="0">
                  <a:moveTo>
                    <a:pt x="442150" y="0"/>
                  </a:moveTo>
                  <a:lnTo>
                    <a:pt x="424339" y="39052"/>
                  </a:lnTo>
                  <a:lnTo>
                    <a:pt x="17812" y="39052"/>
                  </a:lnTo>
                  <a:lnTo>
                    <a:pt x="0" y="0"/>
                  </a:lnTo>
                  <a:lnTo>
                    <a:pt x="44215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2" name="Google Shape;592;p57"/>
            <p:cNvSpPr/>
            <p:nvPr/>
          </p:nvSpPr>
          <p:spPr>
            <a:xfrm>
              <a:off x="6706362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3" name="Google Shape;593;p57"/>
            <p:cNvSpPr/>
            <p:nvPr/>
          </p:nvSpPr>
          <p:spPr>
            <a:xfrm>
              <a:off x="6490049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4" name="Google Shape;594;p57"/>
            <p:cNvSpPr/>
            <p:nvPr/>
          </p:nvSpPr>
          <p:spPr>
            <a:xfrm>
              <a:off x="6651116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5" name="Google Shape;595;p57"/>
            <p:cNvSpPr/>
            <p:nvPr/>
          </p:nvSpPr>
          <p:spPr>
            <a:xfrm>
              <a:off x="6490049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7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6" name="Google Shape;596;p57"/>
            <p:cNvSpPr/>
            <p:nvPr/>
          </p:nvSpPr>
          <p:spPr>
            <a:xfrm>
              <a:off x="7590758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7" name="Google Shape;597;p57"/>
            <p:cNvSpPr/>
            <p:nvPr/>
          </p:nvSpPr>
          <p:spPr>
            <a:xfrm>
              <a:off x="7374445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8" name="Google Shape;598;p57"/>
            <p:cNvSpPr/>
            <p:nvPr/>
          </p:nvSpPr>
          <p:spPr>
            <a:xfrm>
              <a:off x="7535513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9" name="Google Shape;599;p57"/>
            <p:cNvSpPr/>
            <p:nvPr/>
          </p:nvSpPr>
          <p:spPr>
            <a:xfrm>
              <a:off x="7374445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0" name="Google Shape;600;p57"/>
            <p:cNvSpPr/>
            <p:nvPr/>
          </p:nvSpPr>
          <p:spPr>
            <a:xfrm>
              <a:off x="8475154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1" name="Google Shape;601;p57"/>
            <p:cNvSpPr/>
            <p:nvPr/>
          </p:nvSpPr>
          <p:spPr>
            <a:xfrm>
              <a:off x="8258841" y="1478914"/>
              <a:ext cx="442150" cy="158877"/>
            </a:xfrm>
            <a:custGeom>
              <a:avLst/>
              <a:gdLst/>
              <a:ahLst/>
              <a:cxnLst/>
              <a:rect l="l" t="t" r="r" b="b"/>
              <a:pathLst>
                <a:path w="442150" h="158877" extrusionOk="0">
                  <a:moveTo>
                    <a:pt x="442150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164" y="0"/>
                  </a:lnTo>
                  <a:lnTo>
                    <a:pt x="268986" y="0"/>
                  </a:lnTo>
                  <a:lnTo>
                    <a:pt x="442150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2" name="Google Shape;602;p57"/>
            <p:cNvSpPr/>
            <p:nvPr/>
          </p:nvSpPr>
          <p:spPr>
            <a:xfrm>
              <a:off x="8419909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97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3" name="Google Shape;603;p57"/>
            <p:cNvSpPr/>
            <p:nvPr/>
          </p:nvSpPr>
          <p:spPr>
            <a:xfrm>
              <a:off x="8258841" y="1598739"/>
              <a:ext cx="442054" cy="39052"/>
            </a:xfrm>
            <a:custGeom>
              <a:avLst/>
              <a:gdLst/>
              <a:ahLst/>
              <a:cxnLst/>
              <a:rect l="l" t="t" r="r" b="b"/>
              <a:pathLst>
                <a:path w="442054" h="39052" extrusionOk="0">
                  <a:moveTo>
                    <a:pt x="442055" y="0"/>
                  </a:moveTo>
                  <a:lnTo>
                    <a:pt x="424339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04" name="Google Shape;604;p57"/>
          <p:cNvGrpSpPr/>
          <p:nvPr/>
        </p:nvGrpSpPr>
        <p:grpSpPr>
          <a:xfrm>
            <a:off x="219892" y="5714534"/>
            <a:ext cx="822960" cy="1016466"/>
            <a:chOff x="207076" y="3568667"/>
            <a:chExt cx="2476689" cy="3059048"/>
          </a:xfrm>
        </p:grpSpPr>
        <p:sp>
          <p:nvSpPr>
            <p:cNvPr id="605" name="Google Shape;605;p57"/>
            <p:cNvSpPr/>
            <p:nvPr/>
          </p:nvSpPr>
          <p:spPr>
            <a:xfrm>
              <a:off x="2424114" y="5988112"/>
              <a:ext cx="259651" cy="115442"/>
            </a:xfrm>
            <a:custGeom>
              <a:avLst/>
              <a:gdLst/>
              <a:ahLst/>
              <a:cxnLst/>
              <a:rect l="l" t="t" r="r" b="b"/>
              <a:pathLst>
                <a:path w="259651" h="115442" extrusionOk="0">
                  <a:moveTo>
                    <a:pt x="256985" y="111252"/>
                  </a:moveTo>
                  <a:lnTo>
                    <a:pt x="132017" y="113824"/>
                  </a:lnTo>
                  <a:lnTo>
                    <a:pt x="68580" y="114967"/>
                  </a:lnTo>
                  <a:cubicBezTo>
                    <a:pt x="47340" y="114967"/>
                    <a:pt x="26004" y="114967"/>
                    <a:pt x="4763" y="115443"/>
                  </a:cubicBezTo>
                  <a:lnTo>
                    <a:pt x="571" y="115443"/>
                  </a:lnTo>
                  <a:lnTo>
                    <a:pt x="571" y="111252"/>
                  </a:lnTo>
                  <a:lnTo>
                    <a:pt x="0" y="4858"/>
                  </a:lnTo>
                  <a:lnTo>
                    <a:pt x="0" y="0"/>
                  </a:lnTo>
                  <a:lnTo>
                    <a:pt x="4763" y="0"/>
                  </a:lnTo>
                  <a:lnTo>
                    <a:pt x="130874" y="571"/>
                  </a:lnTo>
                  <a:cubicBezTo>
                    <a:pt x="172974" y="571"/>
                    <a:pt x="214979" y="1619"/>
                    <a:pt x="256985" y="2096"/>
                  </a:cubicBezTo>
                  <a:lnTo>
                    <a:pt x="259652" y="2096"/>
                  </a:lnTo>
                  <a:lnTo>
                    <a:pt x="259652" y="4858"/>
                  </a:lnTo>
                  <a:cubicBezTo>
                    <a:pt x="259652" y="22860"/>
                    <a:pt x="258795" y="40862"/>
                    <a:pt x="258319" y="58674"/>
                  </a:cubicBezTo>
                  <a:close/>
                  <a:moveTo>
                    <a:pt x="256985" y="111252"/>
                  </a:moveTo>
                  <a:lnTo>
                    <a:pt x="255651" y="57341"/>
                  </a:lnTo>
                  <a:cubicBezTo>
                    <a:pt x="255651" y="39624"/>
                    <a:pt x="254604" y="22098"/>
                    <a:pt x="254413" y="4667"/>
                  </a:cubicBezTo>
                  <a:lnTo>
                    <a:pt x="256985" y="7239"/>
                  </a:lnTo>
                  <a:cubicBezTo>
                    <a:pt x="214979" y="7715"/>
                    <a:pt x="172974" y="8763"/>
                    <a:pt x="130874" y="8763"/>
                  </a:cubicBezTo>
                  <a:lnTo>
                    <a:pt x="4763" y="9335"/>
                  </a:lnTo>
                  <a:lnTo>
                    <a:pt x="9525" y="4667"/>
                  </a:lnTo>
                  <a:lnTo>
                    <a:pt x="9525" y="111252"/>
                  </a:lnTo>
                  <a:lnTo>
                    <a:pt x="5239" y="106966"/>
                  </a:lnTo>
                  <a:cubicBezTo>
                    <a:pt x="26004" y="106966"/>
                    <a:pt x="46768" y="106966"/>
                    <a:pt x="67628" y="106966"/>
                  </a:cubicBezTo>
                  <a:lnTo>
                    <a:pt x="130303" y="10810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606" name="Google Shape;606;p57"/>
            <p:cNvGrpSpPr/>
            <p:nvPr/>
          </p:nvGrpSpPr>
          <p:grpSpPr>
            <a:xfrm>
              <a:off x="207076" y="3568667"/>
              <a:ext cx="2350198" cy="3059048"/>
              <a:chOff x="7700010" y="1727803"/>
              <a:chExt cx="2350198" cy="3059048"/>
            </a:xfrm>
          </p:grpSpPr>
          <p:sp>
            <p:nvSpPr>
              <p:cNvPr id="607" name="Google Shape;607;p57"/>
              <p:cNvSpPr/>
              <p:nvPr/>
            </p:nvSpPr>
            <p:spPr>
              <a:xfrm>
                <a:off x="8181403" y="3120453"/>
                <a:ext cx="563689" cy="1666398"/>
              </a:xfrm>
              <a:custGeom>
                <a:avLst/>
                <a:gdLst/>
                <a:ahLst/>
                <a:cxnLst/>
                <a:rect l="l" t="t" r="r" b="b"/>
                <a:pathLst>
                  <a:path w="563689" h="1666398" extrusionOk="0">
                    <a:moveTo>
                      <a:pt x="59341" y="1666399"/>
                    </a:moveTo>
                    <a:lnTo>
                      <a:pt x="0" y="1666399"/>
                    </a:lnTo>
                    <a:lnTo>
                      <a:pt x="415861" y="0"/>
                    </a:lnTo>
                    <a:lnTo>
                      <a:pt x="563689" y="0"/>
                    </a:lnTo>
                    <a:lnTo>
                      <a:pt x="59341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08" name="Google Shape;608;p57"/>
              <p:cNvSpPr/>
              <p:nvPr/>
            </p:nvSpPr>
            <p:spPr>
              <a:xfrm>
                <a:off x="8502300" y="3120453"/>
                <a:ext cx="242792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242792" h="380618" extrusionOk="0">
                    <a:moveTo>
                      <a:pt x="94964" y="0"/>
                    </a:moveTo>
                    <a:lnTo>
                      <a:pt x="242792" y="0"/>
                    </a:lnTo>
                    <a:lnTo>
                      <a:pt x="127635" y="380619"/>
                    </a:lnTo>
                    <a:lnTo>
                      <a:pt x="0" y="380619"/>
                    </a:lnTo>
                    <a:lnTo>
                      <a:pt x="9496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09" name="Google Shape;609;p57"/>
              <p:cNvSpPr/>
              <p:nvPr/>
            </p:nvSpPr>
            <p:spPr>
              <a:xfrm>
                <a:off x="8757094" y="3120453"/>
                <a:ext cx="192023" cy="1577911"/>
              </a:xfrm>
              <a:custGeom>
                <a:avLst/>
                <a:gdLst/>
                <a:ahLst/>
                <a:cxnLst/>
                <a:rect l="l" t="t" r="r" b="b"/>
                <a:pathLst>
                  <a:path w="192023" h="1577911" extrusionOk="0">
                    <a:moveTo>
                      <a:pt x="59341" y="1577912"/>
                    </a:moveTo>
                    <a:lnTo>
                      <a:pt x="0" y="1577912"/>
                    </a:lnTo>
                    <a:lnTo>
                      <a:pt x="44196" y="0"/>
                    </a:lnTo>
                    <a:lnTo>
                      <a:pt x="192024" y="0"/>
                    </a:lnTo>
                    <a:lnTo>
                      <a:pt x="59341" y="1577912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10" name="Google Shape;610;p57"/>
              <p:cNvSpPr/>
              <p:nvPr/>
            </p:nvSpPr>
            <p:spPr>
              <a:xfrm>
                <a:off x="8790622" y="3120453"/>
                <a:ext cx="158495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158495" h="380618" extrusionOk="0">
                    <a:moveTo>
                      <a:pt x="10668" y="0"/>
                    </a:moveTo>
                    <a:lnTo>
                      <a:pt x="158496" y="0"/>
                    </a:lnTo>
                    <a:lnTo>
                      <a:pt x="126492" y="380619"/>
                    </a:lnTo>
                    <a:lnTo>
                      <a:pt x="0" y="380619"/>
                    </a:lnTo>
                    <a:lnTo>
                      <a:pt x="106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11" name="Google Shape;611;p57"/>
              <p:cNvSpPr/>
              <p:nvPr/>
            </p:nvSpPr>
            <p:spPr>
              <a:xfrm>
                <a:off x="8978741" y="3120453"/>
                <a:ext cx="475297" cy="1666398"/>
              </a:xfrm>
              <a:custGeom>
                <a:avLst/>
                <a:gdLst/>
                <a:ahLst/>
                <a:cxnLst/>
                <a:rect l="l" t="t" r="r" b="b"/>
                <a:pathLst>
                  <a:path w="475297" h="1666398" extrusionOk="0">
                    <a:moveTo>
                      <a:pt x="415957" y="1666399"/>
                    </a:moveTo>
                    <a:lnTo>
                      <a:pt x="475297" y="1666399"/>
                    </a:lnTo>
                    <a:lnTo>
                      <a:pt x="147828" y="0"/>
                    </a:lnTo>
                    <a:lnTo>
                      <a:pt x="0" y="0"/>
                    </a:lnTo>
                    <a:lnTo>
                      <a:pt x="415957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12" name="Google Shape;612;p57"/>
              <p:cNvSpPr/>
              <p:nvPr/>
            </p:nvSpPr>
            <p:spPr>
              <a:xfrm>
                <a:off x="8978741" y="3120453"/>
                <a:ext cx="222694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222694" h="380618" extrusionOk="0">
                    <a:moveTo>
                      <a:pt x="222695" y="380619"/>
                    </a:moveTo>
                    <a:lnTo>
                      <a:pt x="94964" y="380619"/>
                    </a:lnTo>
                    <a:lnTo>
                      <a:pt x="0" y="0"/>
                    </a:lnTo>
                    <a:lnTo>
                      <a:pt x="147923" y="0"/>
                    </a:lnTo>
                    <a:lnTo>
                      <a:pt x="222695" y="38061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13" name="Google Shape;613;p57"/>
              <p:cNvSpPr/>
              <p:nvPr/>
            </p:nvSpPr>
            <p:spPr>
              <a:xfrm>
                <a:off x="8410003" y="4072953"/>
                <a:ext cx="862964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862964" h="32575" extrusionOk="0">
                    <a:moveTo>
                      <a:pt x="0" y="0"/>
                    </a:moveTo>
                    <a:lnTo>
                      <a:pt x="862965" y="0"/>
                    </a:lnTo>
                    <a:lnTo>
                      <a:pt x="862965" y="32576"/>
                    </a:lnTo>
                    <a:lnTo>
                      <a:pt x="0" y="32576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14" name="Google Shape;614;p57"/>
              <p:cNvSpPr/>
              <p:nvPr/>
            </p:nvSpPr>
            <p:spPr>
              <a:xfrm>
                <a:off x="7780210" y="1792096"/>
                <a:ext cx="2189797" cy="1615820"/>
              </a:xfrm>
              <a:custGeom>
                <a:avLst/>
                <a:gdLst/>
                <a:ahLst/>
                <a:cxnLst/>
                <a:rect l="l" t="t" r="r" b="b"/>
                <a:pathLst>
                  <a:path w="2189797" h="1615820" extrusionOk="0">
                    <a:moveTo>
                      <a:pt x="0" y="0"/>
                    </a:moveTo>
                    <a:lnTo>
                      <a:pt x="2189798" y="0"/>
                    </a:lnTo>
                    <a:lnTo>
                      <a:pt x="2189798" y="1615821"/>
                    </a:lnTo>
                    <a:lnTo>
                      <a:pt x="0" y="161582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15" name="Google Shape;615;p57"/>
              <p:cNvSpPr/>
              <p:nvPr/>
            </p:nvSpPr>
            <p:spPr>
              <a:xfrm>
                <a:off x="7700010" y="1727803"/>
                <a:ext cx="235019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2350198" h="119729" extrusionOk="0">
                    <a:moveTo>
                      <a:pt x="0" y="0"/>
                    </a:moveTo>
                    <a:lnTo>
                      <a:pt x="2350199" y="0"/>
                    </a:lnTo>
                    <a:lnTo>
                      <a:pt x="2350199" y="119729"/>
                    </a:lnTo>
                    <a:lnTo>
                      <a:pt x="0" y="119729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16" name="Google Shape;616;p57"/>
              <p:cNvSpPr/>
              <p:nvPr/>
            </p:nvSpPr>
            <p:spPr>
              <a:xfrm>
                <a:off x="8424672" y="1974786"/>
                <a:ext cx="90087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900874" h="20002" extrusionOk="0">
                    <a:moveTo>
                      <a:pt x="0" y="0"/>
                    </a:moveTo>
                    <a:lnTo>
                      <a:pt x="900875" y="0"/>
                    </a:lnTo>
                    <a:lnTo>
                      <a:pt x="900875" y="20003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17" name="Google Shape;617;p57"/>
              <p:cNvSpPr/>
              <p:nvPr/>
            </p:nvSpPr>
            <p:spPr>
              <a:xfrm>
                <a:off x="8578691" y="2016505"/>
                <a:ext cx="592836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592836" h="20002" extrusionOk="0">
                    <a:moveTo>
                      <a:pt x="0" y="0"/>
                    </a:moveTo>
                    <a:lnTo>
                      <a:pt x="592836" y="0"/>
                    </a:lnTo>
                    <a:lnTo>
                      <a:pt x="592836" y="20002"/>
                    </a:lnTo>
                    <a:lnTo>
                      <a:pt x="0" y="2000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18" name="Google Shape;618;p57"/>
              <p:cNvSpPr/>
              <p:nvPr/>
            </p:nvSpPr>
            <p:spPr>
              <a:xfrm rot="-5400000">
                <a:off x="8133873" y="2000884"/>
                <a:ext cx="522541" cy="804671"/>
              </a:xfrm>
              <a:custGeom>
                <a:avLst/>
                <a:gdLst/>
                <a:ahLst/>
                <a:cxnLst/>
                <a:rect l="l" t="t" r="r" b="b"/>
                <a:pathLst>
                  <a:path w="522541" h="804671" extrusionOk="0">
                    <a:moveTo>
                      <a:pt x="0" y="0"/>
                    </a:moveTo>
                    <a:lnTo>
                      <a:pt x="522541" y="0"/>
                    </a:lnTo>
                    <a:lnTo>
                      <a:pt x="522541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19" name="Google Shape;619;p57"/>
              <p:cNvSpPr/>
              <p:nvPr/>
            </p:nvSpPr>
            <p:spPr>
              <a:xfrm rot="-5400000">
                <a:off x="7818167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20" name="Google Shape;620;p57"/>
              <p:cNvSpPr/>
              <p:nvPr/>
            </p:nvSpPr>
            <p:spPr>
              <a:xfrm rot="-5400000">
                <a:off x="7932181" y="2496708"/>
                <a:ext cx="238791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38791" h="41338" extrusionOk="0">
                    <a:moveTo>
                      <a:pt x="0" y="0"/>
                    </a:moveTo>
                    <a:lnTo>
                      <a:pt x="238792" y="0"/>
                    </a:lnTo>
                    <a:lnTo>
                      <a:pt x="238792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21" name="Google Shape;621;p57"/>
              <p:cNvSpPr/>
              <p:nvPr/>
            </p:nvSpPr>
            <p:spPr>
              <a:xfrm rot="-5400000">
                <a:off x="7894462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22" name="Google Shape;622;p57"/>
              <p:cNvSpPr/>
              <p:nvPr/>
            </p:nvSpPr>
            <p:spPr>
              <a:xfrm rot="-5400000">
                <a:off x="7943564" y="2431700"/>
                <a:ext cx="36880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8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23" name="Google Shape;623;p57"/>
              <p:cNvSpPr/>
              <p:nvPr/>
            </p:nvSpPr>
            <p:spPr>
              <a:xfrm rot="-5400000">
                <a:off x="7970853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24" name="Google Shape;624;p57"/>
              <p:cNvSpPr/>
              <p:nvPr/>
            </p:nvSpPr>
            <p:spPr>
              <a:xfrm rot="-5400000">
                <a:off x="8055816" y="2467657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25" name="Google Shape;625;p57"/>
              <p:cNvSpPr/>
              <p:nvPr/>
            </p:nvSpPr>
            <p:spPr>
              <a:xfrm rot="-5400000">
                <a:off x="8047148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26" name="Google Shape;626;p57"/>
              <p:cNvSpPr/>
              <p:nvPr/>
            </p:nvSpPr>
            <p:spPr>
              <a:xfrm rot="-5400000">
                <a:off x="8206454" y="2541904"/>
                <a:ext cx="148399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148399" h="41338" extrusionOk="0">
                    <a:moveTo>
                      <a:pt x="0" y="0"/>
                    </a:moveTo>
                    <a:lnTo>
                      <a:pt x="148399" y="0"/>
                    </a:lnTo>
                    <a:lnTo>
                      <a:pt x="148399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27" name="Google Shape;627;p57"/>
              <p:cNvSpPr/>
              <p:nvPr/>
            </p:nvSpPr>
            <p:spPr>
              <a:xfrm rot="-5400000">
                <a:off x="8123539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28" name="Google Shape;628;p57"/>
              <p:cNvSpPr/>
              <p:nvPr/>
            </p:nvSpPr>
            <p:spPr>
              <a:xfrm rot="-5400000">
                <a:off x="8155924" y="2415079"/>
                <a:ext cx="40205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02050" h="41338" extrusionOk="0">
                    <a:moveTo>
                      <a:pt x="0" y="0"/>
                    </a:moveTo>
                    <a:lnTo>
                      <a:pt x="402050" y="0"/>
                    </a:lnTo>
                    <a:lnTo>
                      <a:pt x="40205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29" name="Google Shape;629;p57"/>
              <p:cNvSpPr/>
              <p:nvPr/>
            </p:nvSpPr>
            <p:spPr>
              <a:xfrm rot="-5400000">
                <a:off x="8199834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30" name="Google Shape;630;p57"/>
              <p:cNvSpPr/>
              <p:nvPr/>
            </p:nvSpPr>
            <p:spPr>
              <a:xfrm rot="-5400000">
                <a:off x="8248935" y="2431700"/>
                <a:ext cx="36880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8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31" name="Google Shape;631;p57"/>
              <p:cNvSpPr/>
              <p:nvPr/>
            </p:nvSpPr>
            <p:spPr>
              <a:xfrm rot="-5400000">
                <a:off x="8276224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32" name="Google Shape;632;p57"/>
              <p:cNvSpPr/>
              <p:nvPr/>
            </p:nvSpPr>
            <p:spPr>
              <a:xfrm rot="-5400000">
                <a:off x="8361187" y="2467657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33" name="Google Shape;633;p57"/>
              <p:cNvSpPr/>
              <p:nvPr/>
            </p:nvSpPr>
            <p:spPr>
              <a:xfrm rot="-5400000">
                <a:off x="8352520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34" name="Google Shape;634;p57"/>
              <p:cNvSpPr/>
              <p:nvPr/>
            </p:nvSpPr>
            <p:spPr>
              <a:xfrm rot="-5400000">
                <a:off x="8401621" y="2431700"/>
                <a:ext cx="368807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7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35" name="Google Shape;635;p57"/>
              <p:cNvSpPr/>
              <p:nvPr/>
            </p:nvSpPr>
            <p:spPr>
              <a:xfrm rot="-5400000">
                <a:off x="8428910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36" name="Google Shape;636;p57"/>
              <p:cNvSpPr/>
              <p:nvPr/>
            </p:nvSpPr>
            <p:spPr>
              <a:xfrm rot="-5400000">
                <a:off x="8588121" y="2541904"/>
                <a:ext cx="148399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148399" h="41338" extrusionOk="0">
                    <a:moveTo>
                      <a:pt x="0" y="0"/>
                    </a:moveTo>
                    <a:lnTo>
                      <a:pt x="148400" y="0"/>
                    </a:lnTo>
                    <a:lnTo>
                      <a:pt x="14840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37" name="Google Shape;637;p57"/>
              <p:cNvSpPr/>
              <p:nvPr/>
            </p:nvSpPr>
            <p:spPr>
              <a:xfrm rot="-5400000">
                <a:off x="8505205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38" name="Google Shape;638;p57"/>
              <p:cNvSpPr/>
              <p:nvPr/>
            </p:nvSpPr>
            <p:spPr>
              <a:xfrm rot="-5400000">
                <a:off x="8590264" y="2467562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39" name="Google Shape;639;p57"/>
              <p:cNvSpPr/>
              <p:nvPr/>
            </p:nvSpPr>
            <p:spPr>
              <a:xfrm>
                <a:off x="7993284" y="2724689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40" name="Google Shape;640;p57"/>
              <p:cNvSpPr/>
              <p:nvPr/>
            </p:nvSpPr>
            <p:spPr>
              <a:xfrm>
                <a:off x="8078914" y="2724689"/>
                <a:ext cx="553116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553116" h="14954" extrusionOk="0">
                    <a:moveTo>
                      <a:pt x="0" y="0"/>
                    </a:moveTo>
                    <a:lnTo>
                      <a:pt x="553117" y="0"/>
                    </a:lnTo>
                    <a:lnTo>
                      <a:pt x="553117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41" name="Google Shape;641;p57"/>
              <p:cNvSpPr/>
              <p:nvPr/>
            </p:nvSpPr>
            <p:spPr>
              <a:xfrm>
                <a:off x="8078914" y="2760217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42" name="Google Shape;642;p57"/>
              <p:cNvSpPr/>
              <p:nvPr/>
            </p:nvSpPr>
            <p:spPr>
              <a:xfrm>
                <a:off x="7993284" y="3114833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43" name="Google Shape;643;p57"/>
              <p:cNvSpPr/>
              <p:nvPr/>
            </p:nvSpPr>
            <p:spPr>
              <a:xfrm>
                <a:off x="8078914" y="3114833"/>
                <a:ext cx="272034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272034" h="14954" extrusionOk="0">
                    <a:moveTo>
                      <a:pt x="0" y="0"/>
                    </a:moveTo>
                    <a:lnTo>
                      <a:pt x="272034" y="0"/>
                    </a:lnTo>
                    <a:lnTo>
                      <a:pt x="272034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44" name="Google Shape;644;p57"/>
              <p:cNvSpPr/>
              <p:nvPr/>
            </p:nvSpPr>
            <p:spPr>
              <a:xfrm>
                <a:off x="8078914" y="3150361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45" name="Google Shape;645;p57"/>
              <p:cNvSpPr/>
              <p:nvPr/>
            </p:nvSpPr>
            <p:spPr>
              <a:xfrm>
                <a:off x="7993284" y="3210464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46" name="Google Shape;646;p57"/>
              <p:cNvSpPr/>
              <p:nvPr/>
            </p:nvSpPr>
            <p:spPr>
              <a:xfrm>
                <a:off x="8078914" y="3210464"/>
                <a:ext cx="206692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206692" h="14954" extrusionOk="0">
                    <a:moveTo>
                      <a:pt x="0" y="0"/>
                    </a:moveTo>
                    <a:lnTo>
                      <a:pt x="206693" y="0"/>
                    </a:lnTo>
                    <a:lnTo>
                      <a:pt x="206693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47" name="Google Shape;647;p57"/>
              <p:cNvSpPr/>
              <p:nvPr/>
            </p:nvSpPr>
            <p:spPr>
              <a:xfrm>
                <a:off x="8078914" y="3246088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48" name="Google Shape;648;p57"/>
              <p:cNvSpPr/>
              <p:nvPr/>
            </p:nvSpPr>
            <p:spPr>
              <a:xfrm>
                <a:off x="9055512" y="2905188"/>
                <a:ext cx="70961" cy="360521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60521" extrusionOk="0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60521"/>
                    </a:lnTo>
                    <a:lnTo>
                      <a:pt x="0" y="36052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49" name="Google Shape;649;p57"/>
              <p:cNvSpPr/>
              <p:nvPr/>
            </p:nvSpPr>
            <p:spPr>
              <a:xfrm>
                <a:off x="9177528" y="2965100"/>
                <a:ext cx="70961" cy="300609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00609" extrusionOk="0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00609"/>
                    </a:lnTo>
                    <a:lnTo>
                      <a:pt x="0" y="30060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50" name="Google Shape;650;p57"/>
              <p:cNvSpPr/>
              <p:nvPr/>
            </p:nvSpPr>
            <p:spPr>
              <a:xfrm>
                <a:off x="9299448" y="3074447"/>
                <a:ext cx="70961" cy="191357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191357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191357"/>
                    </a:lnTo>
                    <a:lnTo>
                      <a:pt x="0" y="191357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51" name="Google Shape;651;p57"/>
              <p:cNvSpPr/>
              <p:nvPr/>
            </p:nvSpPr>
            <p:spPr>
              <a:xfrm>
                <a:off x="9421368" y="2959861"/>
                <a:ext cx="70961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05847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305848"/>
                    </a:lnTo>
                    <a:lnTo>
                      <a:pt x="0" y="30584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52" name="Google Shape;652;p57"/>
              <p:cNvSpPr/>
              <p:nvPr/>
            </p:nvSpPr>
            <p:spPr>
              <a:xfrm>
                <a:off x="9543288" y="3010153"/>
                <a:ext cx="70961" cy="255651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255651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255651"/>
                    </a:lnTo>
                    <a:lnTo>
                      <a:pt x="0" y="25565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53" name="Google Shape;653;p57"/>
              <p:cNvSpPr/>
              <p:nvPr/>
            </p:nvSpPr>
            <p:spPr>
              <a:xfrm>
                <a:off x="9665208" y="2854991"/>
                <a:ext cx="70961" cy="410813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410813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410813"/>
                    </a:lnTo>
                    <a:lnTo>
                      <a:pt x="0" y="41081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54" name="Google Shape;654;p57"/>
              <p:cNvSpPr/>
              <p:nvPr/>
            </p:nvSpPr>
            <p:spPr>
              <a:xfrm>
                <a:off x="9012269" y="2829940"/>
                <a:ext cx="790003" cy="436435"/>
              </a:xfrm>
              <a:custGeom>
                <a:avLst/>
                <a:gdLst/>
                <a:ahLst/>
                <a:cxnLst/>
                <a:rect l="l" t="t" r="r" b="b"/>
                <a:pathLst>
                  <a:path w="790003" h="436435" extrusionOk="0">
                    <a:moveTo>
                      <a:pt x="2191" y="0"/>
                    </a:moveTo>
                    <a:lnTo>
                      <a:pt x="2953" y="108966"/>
                    </a:lnTo>
                    <a:lnTo>
                      <a:pt x="2953" y="217932"/>
                    </a:lnTo>
                    <a:lnTo>
                      <a:pt x="3524" y="435769"/>
                    </a:lnTo>
                    <a:lnTo>
                      <a:pt x="1810" y="433959"/>
                    </a:lnTo>
                    <a:cubicBezTo>
                      <a:pt x="174117" y="433483"/>
                      <a:pt x="346424" y="433959"/>
                      <a:pt x="518732" y="433959"/>
                    </a:cubicBezTo>
                    <a:lnTo>
                      <a:pt x="662464" y="433959"/>
                    </a:lnTo>
                    <a:lnTo>
                      <a:pt x="790004" y="435007"/>
                    </a:lnTo>
                    <a:lnTo>
                      <a:pt x="662464" y="436055"/>
                    </a:lnTo>
                    <a:lnTo>
                      <a:pt x="518732" y="436055"/>
                    </a:lnTo>
                    <a:cubicBezTo>
                      <a:pt x="346424" y="436055"/>
                      <a:pt x="174117" y="436912"/>
                      <a:pt x="1810" y="436055"/>
                    </a:cubicBezTo>
                    <a:lnTo>
                      <a:pt x="0" y="436055"/>
                    </a:lnTo>
                    <a:lnTo>
                      <a:pt x="0" y="434245"/>
                    </a:lnTo>
                    <a:lnTo>
                      <a:pt x="571" y="216408"/>
                    </a:lnTo>
                    <a:lnTo>
                      <a:pt x="571" y="107442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55" name="Google Shape;655;p57"/>
              <p:cNvSpPr/>
              <p:nvPr/>
            </p:nvSpPr>
            <p:spPr>
              <a:xfrm>
                <a:off x="8998743" y="2852976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56" name="Google Shape;656;p57"/>
              <p:cNvSpPr/>
              <p:nvPr/>
            </p:nvSpPr>
            <p:spPr>
              <a:xfrm>
                <a:off x="8998743" y="2896219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57" name="Google Shape;657;p57"/>
              <p:cNvSpPr/>
              <p:nvPr/>
            </p:nvSpPr>
            <p:spPr>
              <a:xfrm>
                <a:off x="8998743" y="2939462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58" name="Google Shape;658;p57"/>
              <p:cNvSpPr/>
              <p:nvPr/>
            </p:nvSpPr>
            <p:spPr>
              <a:xfrm>
                <a:off x="8998743" y="2982722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59" name="Google Shape;659;p57"/>
              <p:cNvSpPr/>
              <p:nvPr/>
            </p:nvSpPr>
            <p:spPr>
              <a:xfrm>
                <a:off x="8998743" y="3026156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60" name="Google Shape;660;p57"/>
              <p:cNvSpPr/>
              <p:nvPr/>
            </p:nvSpPr>
            <p:spPr>
              <a:xfrm>
                <a:off x="8998743" y="3069202"/>
                <a:ext cx="31337" cy="4013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3" extrusionOk="0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6252" y="3413"/>
                      <a:pt x="20992" y="4087"/>
                      <a:pt x="15716" y="4007"/>
                    </a:cubicBezTo>
                    <a:cubicBezTo>
                      <a:pt x="10412" y="4046"/>
                      <a:pt x="5126" y="3373"/>
                      <a:pt x="0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61" name="Google Shape;661;p57"/>
              <p:cNvSpPr/>
              <p:nvPr/>
            </p:nvSpPr>
            <p:spPr>
              <a:xfrm>
                <a:off x="8998743" y="3112445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1062" y="4673"/>
                      <a:pt x="10276" y="4673"/>
                      <a:pt x="1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62" name="Google Shape;662;p57"/>
              <p:cNvSpPr/>
              <p:nvPr/>
            </p:nvSpPr>
            <p:spPr>
              <a:xfrm>
                <a:off x="8998743" y="3155696"/>
                <a:ext cx="31337" cy="3999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3999" extrusionOk="0">
                    <a:moveTo>
                      <a:pt x="0" y="2000"/>
                    </a:moveTo>
                    <a:cubicBezTo>
                      <a:pt x="10276" y="-667"/>
                      <a:pt x="21062" y="-667"/>
                      <a:pt x="31337" y="2000"/>
                    </a:cubicBezTo>
                    <a:cubicBezTo>
                      <a:pt x="21062" y="4666"/>
                      <a:pt x="10276" y="46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63" name="Google Shape;663;p57"/>
              <p:cNvSpPr/>
              <p:nvPr/>
            </p:nvSpPr>
            <p:spPr>
              <a:xfrm>
                <a:off x="8998743" y="3198939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62" y="3453"/>
                      <a:pt x="20995" y="4127"/>
                      <a:pt x="15716" y="4000"/>
                    </a:cubicBezTo>
                    <a:cubicBezTo>
                      <a:pt x="10409" y="4086"/>
                      <a:pt x="5117" y="3413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64" name="Google Shape;664;p57"/>
              <p:cNvSpPr/>
              <p:nvPr/>
            </p:nvSpPr>
            <p:spPr>
              <a:xfrm>
                <a:off x="9149429" y="2370073"/>
                <a:ext cx="213645" cy="196691"/>
              </a:xfrm>
              <a:custGeom>
                <a:avLst/>
                <a:gdLst/>
                <a:ahLst/>
                <a:cxnLst/>
                <a:rect l="l" t="t" r="r" b="b"/>
                <a:pathLst>
                  <a:path w="213645" h="196691" extrusionOk="0">
                    <a:moveTo>
                      <a:pt x="213646" y="0"/>
                    </a:moveTo>
                    <a:cubicBezTo>
                      <a:pt x="213617" y="85715"/>
                      <a:pt x="162406" y="163131"/>
                      <a:pt x="83534" y="19669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65" name="Google Shape;665;p57"/>
              <p:cNvSpPr/>
              <p:nvPr/>
            </p:nvSpPr>
            <p:spPr>
              <a:xfrm>
                <a:off x="8908159" y="2142234"/>
                <a:ext cx="427197" cy="426532"/>
              </a:xfrm>
              <a:custGeom>
                <a:avLst/>
                <a:gdLst/>
                <a:ahLst/>
                <a:cxnLst/>
                <a:rect l="l" t="t" r="r" b="b"/>
                <a:pathLst>
                  <a:path w="427197" h="426532" extrusionOk="0">
                    <a:moveTo>
                      <a:pt x="213457" y="213171"/>
                    </a:moveTo>
                    <a:lnTo>
                      <a:pt x="296991" y="409672"/>
                    </a:lnTo>
                    <a:cubicBezTo>
                      <a:pt x="296991" y="409672"/>
                      <a:pt x="296991" y="409672"/>
                      <a:pt x="296991" y="409672"/>
                    </a:cubicBezTo>
                    <a:cubicBezTo>
                      <a:pt x="290514" y="412339"/>
                      <a:pt x="283942" y="414815"/>
                      <a:pt x="277369" y="416911"/>
                    </a:cubicBezTo>
                    <a:cubicBezTo>
                      <a:pt x="236051" y="429740"/>
                      <a:pt x="191815" y="429740"/>
                      <a:pt x="150496" y="416911"/>
                    </a:cubicBezTo>
                    <a:cubicBezTo>
                      <a:pt x="83279" y="396059"/>
                      <a:pt x="30609" y="343496"/>
                      <a:pt x="9622" y="276322"/>
                    </a:cubicBezTo>
                    <a:cubicBezTo>
                      <a:pt x="-3207" y="235004"/>
                      <a:pt x="-3207" y="190767"/>
                      <a:pt x="9622" y="149449"/>
                    </a:cubicBezTo>
                    <a:cubicBezTo>
                      <a:pt x="30617" y="82577"/>
                      <a:pt x="83144" y="30299"/>
                      <a:pt x="150115" y="9622"/>
                    </a:cubicBezTo>
                    <a:cubicBezTo>
                      <a:pt x="191433" y="-3207"/>
                      <a:pt x="235670" y="-3207"/>
                      <a:pt x="276988" y="9622"/>
                    </a:cubicBezTo>
                    <a:cubicBezTo>
                      <a:pt x="366339" y="37276"/>
                      <a:pt x="427244" y="119924"/>
                      <a:pt x="427198" y="213457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66" name="Google Shape;666;p57"/>
              <p:cNvSpPr/>
              <p:nvPr/>
            </p:nvSpPr>
            <p:spPr>
              <a:xfrm>
                <a:off x="8908648" y="2141576"/>
                <a:ext cx="426994" cy="427214"/>
              </a:xfrm>
              <a:custGeom>
                <a:avLst/>
                <a:gdLst/>
                <a:ahLst/>
                <a:cxnLst/>
                <a:rect l="l" t="t" r="r" b="b"/>
                <a:pathLst>
                  <a:path w="426994" h="427214" extrusionOk="0">
                    <a:moveTo>
                      <a:pt x="212968" y="213829"/>
                    </a:moveTo>
                    <a:lnTo>
                      <a:pt x="296501" y="410330"/>
                    </a:lnTo>
                    <a:cubicBezTo>
                      <a:pt x="296501" y="410330"/>
                      <a:pt x="296501" y="410330"/>
                      <a:pt x="296501" y="410330"/>
                    </a:cubicBezTo>
                    <a:cubicBezTo>
                      <a:pt x="290024" y="412997"/>
                      <a:pt x="283452" y="415473"/>
                      <a:pt x="276880" y="417569"/>
                    </a:cubicBezTo>
                    <a:cubicBezTo>
                      <a:pt x="164235" y="452513"/>
                      <a:pt x="44590" y="389524"/>
                      <a:pt x="9646" y="276879"/>
                    </a:cubicBezTo>
                    <a:cubicBezTo>
                      <a:pt x="-25299" y="164234"/>
                      <a:pt x="37690" y="44590"/>
                      <a:pt x="150335" y="9645"/>
                    </a:cubicBezTo>
                    <a:cubicBezTo>
                      <a:pt x="262854" y="-25260"/>
                      <a:pt x="382386" y="37548"/>
                      <a:pt x="417469" y="150012"/>
                    </a:cubicBezTo>
                    <a:cubicBezTo>
                      <a:pt x="423800" y="170561"/>
                      <a:pt x="427011" y="191945"/>
                      <a:pt x="426994" y="213448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67" name="Google Shape;667;p57"/>
              <p:cNvSpPr/>
              <p:nvPr/>
            </p:nvSpPr>
            <p:spPr>
              <a:xfrm>
                <a:off x="8907871" y="2141643"/>
                <a:ext cx="427105" cy="375781"/>
              </a:xfrm>
              <a:custGeom>
                <a:avLst/>
                <a:gdLst/>
                <a:ahLst/>
                <a:cxnLst/>
                <a:rect l="l" t="t" r="r" b="b"/>
                <a:pathLst>
                  <a:path w="427105" h="375781" extrusionOk="0">
                    <a:moveTo>
                      <a:pt x="213840" y="213857"/>
                    </a:moveTo>
                    <a:lnTo>
                      <a:pt x="74680" y="375782"/>
                    </a:lnTo>
                    <a:cubicBezTo>
                      <a:pt x="-14916" y="299083"/>
                      <a:pt x="-25371" y="164275"/>
                      <a:pt x="51327" y="74680"/>
                    </a:cubicBezTo>
                    <a:cubicBezTo>
                      <a:pt x="128025" y="-14916"/>
                      <a:pt x="262834" y="-25371"/>
                      <a:pt x="352429" y="51327"/>
                    </a:cubicBezTo>
                    <a:cubicBezTo>
                      <a:pt x="399903" y="91968"/>
                      <a:pt x="427193" y="151363"/>
                      <a:pt x="427105" y="21385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68" name="Google Shape;668;p57"/>
              <p:cNvSpPr/>
              <p:nvPr/>
            </p:nvSpPr>
            <p:spPr>
              <a:xfrm>
                <a:off x="9111900" y="2435796"/>
                <a:ext cx="361187" cy="202691"/>
              </a:xfrm>
              <a:custGeom>
                <a:avLst/>
                <a:gdLst/>
                <a:ahLst/>
                <a:cxnLst/>
                <a:rect l="l" t="t" r="r" b="b"/>
                <a:pathLst>
                  <a:path w="361187" h="202691" extrusionOk="0">
                    <a:moveTo>
                      <a:pt x="361188" y="202692"/>
                    </a:moveTo>
                    <a:lnTo>
                      <a:pt x="199834" y="202692"/>
                    </a:lnTo>
                    <a:lnTo>
                      <a:pt x="0" y="2858"/>
                    </a:lnTo>
                    <a:lnTo>
                      <a:pt x="2953" y="0"/>
                    </a:lnTo>
                    <a:lnTo>
                      <a:pt x="201549" y="198596"/>
                    </a:lnTo>
                    <a:lnTo>
                      <a:pt x="361188" y="198596"/>
                    </a:lnTo>
                    <a:lnTo>
                      <a:pt x="361188" y="202692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69" name="Google Shape;669;p57"/>
              <p:cNvSpPr/>
              <p:nvPr/>
            </p:nvSpPr>
            <p:spPr>
              <a:xfrm>
                <a:off x="9102185" y="2425985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70" name="Google Shape;670;p57"/>
              <p:cNvSpPr/>
              <p:nvPr/>
            </p:nvSpPr>
            <p:spPr>
              <a:xfrm>
                <a:off x="9204960" y="2394648"/>
                <a:ext cx="268128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268128" h="89249" extrusionOk="0">
                    <a:moveTo>
                      <a:pt x="268128" y="89249"/>
                    </a:moveTo>
                    <a:lnTo>
                      <a:pt x="86296" y="89249"/>
                    </a:lnTo>
                    <a:lnTo>
                      <a:pt x="0" y="2953"/>
                    </a:lnTo>
                    <a:lnTo>
                      <a:pt x="2953" y="0"/>
                    </a:lnTo>
                    <a:lnTo>
                      <a:pt x="88011" y="85153"/>
                    </a:lnTo>
                    <a:lnTo>
                      <a:pt x="268128" y="85153"/>
                    </a:lnTo>
                    <a:lnTo>
                      <a:pt x="268128" y="8924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71" name="Google Shape;671;p57"/>
              <p:cNvSpPr/>
              <p:nvPr/>
            </p:nvSpPr>
            <p:spPr>
              <a:xfrm>
                <a:off x="9195149" y="2384932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72" name="Google Shape;672;p57"/>
              <p:cNvSpPr/>
              <p:nvPr/>
            </p:nvSpPr>
            <p:spPr>
              <a:xfrm>
                <a:off x="9198197" y="2330926"/>
                <a:ext cx="274891" cy="4095"/>
              </a:xfrm>
              <a:custGeom>
                <a:avLst/>
                <a:gdLst/>
                <a:ahLst/>
                <a:cxnLst/>
                <a:rect l="l" t="t" r="r" b="b"/>
                <a:pathLst>
                  <a:path w="274891" h="4095" extrusionOk="0">
                    <a:moveTo>
                      <a:pt x="0" y="0"/>
                    </a:moveTo>
                    <a:lnTo>
                      <a:pt x="274891" y="0"/>
                    </a:lnTo>
                    <a:lnTo>
                      <a:pt x="274891" y="4096"/>
                    </a:lnTo>
                    <a:lnTo>
                      <a:pt x="0" y="409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73" name="Google Shape;673;p57"/>
              <p:cNvSpPr/>
              <p:nvPr/>
            </p:nvSpPr>
            <p:spPr>
              <a:xfrm>
                <a:off x="9183909" y="2321782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74" name="Google Shape;674;p57"/>
              <p:cNvSpPr/>
              <p:nvPr/>
            </p:nvSpPr>
            <p:spPr>
              <a:xfrm>
                <a:off x="9535572" y="2310447"/>
                <a:ext cx="199739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99739" h="18573" extrusionOk="0">
                    <a:moveTo>
                      <a:pt x="0" y="0"/>
                    </a:moveTo>
                    <a:lnTo>
                      <a:pt x="199739" y="0"/>
                    </a:lnTo>
                    <a:lnTo>
                      <a:pt x="199739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75" name="Google Shape;675;p57"/>
              <p:cNvSpPr/>
              <p:nvPr/>
            </p:nvSpPr>
            <p:spPr>
              <a:xfrm>
                <a:off x="9535572" y="2349214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76" name="Google Shape;676;p57"/>
              <p:cNvSpPr/>
              <p:nvPr/>
            </p:nvSpPr>
            <p:spPr>
              <a:xfrm>
                <a:off x="9535572" y="2388076"/>
                <a:ext cx="138493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8573" extrusionOk="0">
                    <a:moveTo>
                      <a:pt x="0" y="0"/>
                    </a:moveTo>
                    <a:lnTo>
                      <a:pt x="138493" y="0"/>
                    </a:lnTo>
                    <a:lnTo>
                      <a:pt x="138493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77" name="Google Shape;677;p57"/>
              <p:cNvSpPr/>
              <p:nvPr/>
            </p:nvSpPr>
            <p:spPr>
              <a:xfrm>
                <a:off x="9450514" y="2310447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78" name="Google Shape;678;p57"/>
              <p:cNvSpPr/>
              <p:nvPr/>
            </p:nvSpPr>
            <p:spPr>
              <a:xfrm>
                <a:off x="9535572" y="2460561"/>
                <a:ext cx="224027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24027" h="18573" extrusionOk="0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79" name="Google Shape;679;p57"/>
              <p:cNvSpPr/>
              <p:nvPr/>
            </p:nvSpPr>
            <p:spPr>
              <a:xfrm>
                <a:off x="9535572" y="2499328"/>
                <a:ext cx="18678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86785" h="18573" extrusionOk="0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80" name="Google Shape;680;p57"/>
              <p:cNvSpPr/>
              <p:nvPr/>
            </p:nvSpPr>
            <p:spPr>
              <a:xfrm>
                <a:off x="9535572" y="2538190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81" name="Google Shape;681;p57"/>
              <p:cNvSpPr/>
              <p:nvPr/>
            </p:nvSpPr>
            <p:spPr>
              <a:xfrm>
                <a:off x="9450514" y="2460561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82" name="Google Shape;682;p57"/>
              <p:cNvSpPr/>
              <p:nvPr/>
            </p:nvSpPr>
            <p:spPr>
              <a:xfrm>
                <a:off x="9535572" y="2610675"/>
                <a:ext cx="224027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24027" h="18573" extrusionOk="0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83" name="Google Shape;683;p57"/>
              <p:cNvSpPr/>
              <p:nvPr/>
            </p:nvSpPr>
            <p:spPr>
              <a:xfrm>
                <a:off x="9535572" y="2649442"/>
                <a:ext cx="18678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86785" h="18573" extrusionOk="0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84" name="Google Shape;684;p57"/>
              <p:cNvSpPr/>
              <p:nvPr/>
            </p:nvSpPr>
            <p:spPr>
              <a:xfrm>
                <a:off x="9535572" y="2688304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85" name="Google Shape;685;p57"/>
              <p:cNvSpPr/>
              <p:nvPr/>
            </p:nvSpPr>
            <p:spPr>
              <a:xfrm>
                <a:off x="9450514" y="2610675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86" name="Google Shape;686;p57"/>
              <p:cNvSpPr/>
              <p:nvPr/>
            </p:nvSpPr>
            <p:spPr>
              <a:xfrm>
                <a:off x="7979378" y="2874697"/>
                <a:ext cx="176022" cy="176021"/>
              </a:xfrm>
              <a:custGeom>
                <a:avLst/>
                <a:gdLst/>
                <a:ahLst/>
                <a:cxnLst/>
                <a:rect l="l" t="t" r="r" b="b"/>
                <a:pathLst>
                  <a:path w="176022" h="176021" extrusionOk="0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2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2" y="0"/>
                    </a:cubicBezTo>
                    <a:cubicBezTo>
                      <a:pt x="119584" y="4"/>
                      <a:pt x="148727" y="16908"/>
                      <a:pt x="164401" y="44303"/>
                    </a:cubicBezTo>
                    <a:cubicBezTo>
                      <a:pt x="172055" y="57599"/>
                      <a:pt x="176064" y="72680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87" name="Google Shape;687;p57"/>
              <p:cNvSpPr/>
              <p:nvPr/>
            </p:nvSpPr>
            <p:spPr>
              <a:xfrm>
                <a:off x="8067675" y="2874708"/>
                <a:ext cx="76200" cy="88011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88011" extrusionOk="0">
                    <a:moveTo>
                      <a:pt x="76200" y="44291"/>
                    </a:moveTo>
                    <a:lnTo>
                      <a:pt x="0" y="88011"/>
                    </a:lnTo>
                    <a:lnTo>
                      <a:pt x="0" y="0"/>
                    </a:lnTo>
                    <a:cubicBezTo>
                      <a:pt x="31501" y="46"/>
                      <a:pt x="60569" y="16942"/>
                      <a:pt x="76200" y="4429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88" name="Google Shape;688;p57"/>
              <p:cNvSpPr/>
              <p:nvPr/>
            </p:nvSpPr>
            <p:spPr>
              <a:xfrm>
                <a:off x="8006333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89" name="Google Shape;689;p57"/>
              <p:cNvSpPr/>
              <p:nvPr/>
            </p:nvSpPr>
            <p:spPr>
              <a:xfrm>
                <a:off x="8041957" y="2949193"/>
                <a:ext cx="50672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2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90" name="Google Shape;690;p57"/>
              <p:cNvSpPr/>
              <p:nvPr/>
            </p:nvSpPr>
            <p:spPr>
              <a:xfrm>
                <a:off x="8029384" y="2969101"/>
                <a:ext cx="75818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8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91" name="Google Shape;691;p57"/>
              <p:cNvSpPr/>
              <p:nvPr/>
            </p:nvSpPr>
            <p:spPr>
              <a:xfrm>
                <a:off x="8225935" y="2874318"/>
                <a:ext cx="175974" cy="176046"/>
              </a:xfrm>
              <a:custGeom>
                <a:avLst/>
                <a:gdLst/>
                <a:ahLst/>
                <a:cxnLst/>
                <a:rect l="l" t="t" r="r" b="b"/>
                <a:pathLst>
                  <a:path w="175974" h="176046" extrusionOk="0">
                    <a:moveTo>
                      <a:pt x="175971" y="88401"/>
                    </a:moveTo>
                    <a:cubicBezTo>
                      <a:pt x="175993" y="92737"/>
                      <a:pt x="175674" y="97068"/>
                      <a:pt x="175019" y="101355"/>
                    </a:cubicBezTo>
                    <a:cubicBezTo>
                      <a:pt x="167656" y="149401"/>
                      <a:pt x="122738" y="182382"/>
                      <a:pt x="74692" y="175019"/>
                    </a:cubicBezTo>
                    <a:cubicBezTo>
                      <a:pt x="26646" y="167656"/>
                      <a:pt x="-6335" y="122738"/>
                      <a:pt x="1028" y="74692"/>
                    </a:cubicBezTo>
                    <a:cubicBezTo>
                      <a:pt x="8391" y="26646"/>
                      <a:pt x="53309" y="-6335"/>
                      <a:pt x="101355" y="1028"/>
                    </a:cubicBezTo>
                    <a:cubicBezTo>
                      <a:pt x="127829" y="5085"/>
                      <a:pt x="151016" y="20977"/>
                      <a:pt x="164351" y="44205"/>
                    </a:cubicBezTo>
                    <a:cubicBezTo>
                      <a:pt x="172086" y="57641"/>
                      <a:pt x="176098" y="72897"/>
                      <a:pt x="175971" y="88401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92" name="Google Shape;692;p57"/>
              <p:cNvSpPr/>
              <p:nvPr/>
            </p:nvSpPr>
            <p:spPr>
              <a:xfrm>
                <a:off x="8313800" y="2874708"/>
                <a:ext cx="88107" cy="100965"/>
              </a:xfrm>
              <a:custGeom>
                <a:avLst/>
                <a:gdLst/>
                <a:ahLst/>
                <a:cxnLst/>
                <a:rect l="l" t="t" r="r" b="b"/>
                <a:pathLst>
                  <a:path w="88107" h="100965" extrusionOk="0">
                    <a:moveTo>
                      <a:pt x="88106" y="88011"/>
                    </a:moveTo>
                    <a:cubicBezTo>
                      <a:pt x="88128" y="92347"/>
                      <a:pt x="87809" y="96679"/>
                      <a:pt x="87154" y="100965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31485" y="105"/>
                      <a:pt x="60526" y="16985"/>
                      <a:pt x="76200" y="44291"/>
                    </a:cubicBezTo>
                    <a:cubicBezTo>
                      <a:pt x="83954" y="57560"/>
                      <a:pt x="88061" y="72643"/>
                      <a:pt x="8810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93" name="Google Shape;693;p57"/>
              <p:cNvSpPr/>
              <p:nvPr/>
            </p:nvSpPr>
            <p:spPr>
              <a:xfrm>
                <a:off x="8252840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3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896" y="0"/>
                      <a:pt x="60928" y="0"/>
                      <a:pt x="60960" y="0"/>
                    </a:cubicBezTo>
                    <a:cubicBezTo>
                      <a:pt x="94590" y="0"/>
                      <a:pt x="121867" y="27235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94" name="Google Shape;694;p57"/>
              <p:cNvSpPr/>
              <p:nvPr/>
            </p:nvSpPr>
            <p:spPr>
              <a:xfrm>
                <a:off x="8288464" y="2949193"/>
                <a:ext cx="50672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2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95" name="Google Shape;695;p57"/>
              <p:cNvSpPr/>
              <p:nvPr/>
            </p:nvSpPr>
            <p:spPr>
              <a:xfrm>
                <a:off x="8275891" y="2969101"/>
                <a:ext cx="75818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8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96" name="Google Shape;696;p57"/>
              <p:cNvSpPr/>
              <p:nvPr/>
            </p:nvSpPr>
            <p:spPr>
              <a:xfrm>
                <a:off x="8473622" y="2874613"/>
                <a:ext cx="176410" cy="176212"/>
              </a:xfrm>
              <a:custGeom>
                <a:avLst/>
                <a:gdLst/>
                <a:ahLst/>
                <a:cxnLst/>
                <a:rect l="l" t="t" r="r" b="b"/>
                <a:pathLst>
                  <a:path w="176410" h="176212" extrusionOk="0">
                    <a:moveTo>
                      <a:pt x="176411" y="88106"/>
                    </a:moveTo>
                    <a:cubicBezTo>
                      <a:pt x="176436" y="124586"/>
                      <a:pt x="153977" y="157308"/>
                      <a:pt x="119927" y="170402"/>
                    </a:cubicBezTo>
                    <a:cubicBezTo>
                      <a:pt x="109869" y="174276"/>
                      <a:pt x="99178" y="176246"/>
                      <a:pt x="88400" y="176212"/>
                    </a:cubicBezTo>
                    <a:cubicBezTo>
                      <a:pt x="39741" y="176374"/>
                      <a:pt x="163" y="137059"/>
                      <a:pt x="1" y="88400"/>
                    </a:cubicBezTo>
                    <a:cubicBezTo>
                      <a:pt x="-162" y="39740"/>
                      <a:pt x="39153" y="163"/>
                      <a:pt x="87813" y="0"/>
                    </a:cubicBezTo>
                    <a:cubicBezTo>
                      <a:pt x="119532" y="-105"/>
                      <a:pt x="148859" y="16847"/>
                      <a:pt x="164600" y="44386"/>
                    </a:cubicBezTo>
                    <a:cubicBezTo>
                      <a:pt x="172320" y="57664"/>
                      <a:pt x="176395" y="72746"/>
                      <a:pt x="176411" y="88106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97" name="Google Shape;697;p57"/>
              <p:cNvSpPr/>
              <p:nvPr/>
            </p:nvSpPr>
            <p:spPr>
              <a:xfrm>
                <a:off x="8562022" y="2874708"/>
                <a:ext cx="88010" cy="170307"/>
              </a:xfrm>
              <a:custGeom>
                <a:avLst/>
                <a:gdLst/>
                <a:ahLst/>
                <a:cxnLst/>
                <a:rect l="l" t="t" r="r" b="b"/>
                <a:pathLst>
                  <a:path w="88010" h="170307" extrusionOk="0">
                    <a:moveTo>
                      <a:pt x="88011" y="88011"/>
                    </a:moveTo>
                    <a:cubicBezTo>
                      <a:pt x="88036" y="124491"/>
                      <a:pt x="65577" y="157214"/>
                      <a:pt x="31528" y="170307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48607" y="0"/>
                      <a:pt x="88011" y="39404"/>
                      <a:pt x="88011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98" name="Google Shape;698;p57"/>
              <p:cNvSpPr/>
              <p:nvPr/>
            </p:nvSpPr>
            <p:spPr>
              <a:xfrm>
                <a:off x="8500967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2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99" name="Google Shape;699;p57"/>
              <p:cNvSpPr/>
              <p:nvPr/>
            </p:nvSpPr>
            <p:spPr>
              <a:xfrm>
                <a:off x="8536686" y="2949193"/>
                <a:ext cx="50673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00" name="Google Shape;700;p57"/>
              <p:cNvSpPr/>
              <p:nvPr/>
            </p:nvSpPr>
            <p:spPr>
              <a:xfrm>
                <a:off x="8524113" y="2969101"/>
                <a:ext cx="75819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9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01" name="Google Shape;701;p57"/>
              <p:cNvSpPr/>
              <p:nvPr/>
            </p:nvSpPr>
            <p:spPr>
              <a:xfrm>
                <a:off x="8720899" y="2874697"/>
                <a:ext cx="176022" cy="176021"/>
              </a:xfrm>
              <a:custGeom>
                <a:avLst/>
                <a:gdLst/>
                <a:ahLst/>
                <a:cxnLst/>
                <a:rect l="l" t="t" r="r" b="b"/>
                <a:pathLst>
                  <a:path w="176022" h="176021" extrusionOk="0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3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3" y="0"/>
                    </a:cubicBezTo>
                    <a:cubicBezTo>
                      <a:pt x="119584" y="4"/>
                      <a:pt x="148728" y="16908"/>
                      <a:pt x="164402" y="44303"/>
                    </a:cubicBezTo>
                    <a:cubicBezTo>
                      <a:pt x="172014" y="57616"/>
                      <a:pt x="176019" y="72686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02" name="Google Shape;702;p57"/>
              <p:cNvSpPr/>
              <p:nvPr/>
            </p:nvSpPr>
            <p:spPr>
              <a:xfrm>
                <a:off x="8751665" y="2874708"/>
                <a:ext cx="145256" cy="175736"/>
              </a:xfrm>
              <a:custGeom>
                <a:avLst/>
                <a:gdLst/>
                <a:ahLst/>
                <a:cxnLst/>
                <a:rect l="l" t="t" r="r" b="b"/>
                <a:pathLst>
                  <a:path w="145256" h="175736" extrusionOk="0">
                    <a:moveTo>
                      <a:pt x="145256" y="88011"/>
                    </a:moveTo>
                    <a:cubicBezTo>
                      <a:pt x="145046" y="136670"/>
                      <a:pt x="105429" y="175946"/>
                      <a:pt x="56770" y="175736"/>
                    </a:cubicBezTo>
                    <a:cubicBezTo>
                      <a:pt x="35954" y="175646"/>
                      <a:pt x="15843" y="168189"/>
                      <a:pt x="0" y="154686"/>
                    </a:cubicBezTo>
                    <a:lnTo>
                      <a:pt x="57150" y="88011"/>
                    </a:lnTo>
                    <a:lnTo>
                      <a:pt x="57150" y="0"/>
                    </a:lnTo>
                    <a:cubicBezTo>
                      <a:pt x="105757" y="-53"/>
                      <a:pt x="145203" y="39309"/>
                      <a:pt x="145256" y="87916"/>
                    </a:cubicBezTo>
                    <a:cubicBezTo>
                      <a:pt x="145256" y="87948"/>
                      <a:pt x="145256" y="87979"/>
                      <a:pt x="14525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03" name="Google Shape;703;p57"/>
              <p:cNvSpPr/>
              <p:nvPr/>
            </p:nvSpPr>
            <p:spPr>
              <a:xfrm>
                <a:off x="8747855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2" y="94532"/>
                      <a:pt x="94723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7" y="53"/>
                      <a:pt x="60865" y="0"/>
                    </a:cubicBezTo>
                    <a:cubicBezTo>
                      <a:pt x="60897" y="0"/>
                      <a:pt x="60928" y="0"/>
                      <a:pt x="60960" y="0"/>
                    </a:cubicBezTo>
                    <a:cubicBezTo>
                      <a:pt x="94590" y="0"/>
                      <a:pt x="121868" y="27235"/>
                      <a:pt x="121921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04" name="Google Shape;704;p57"/>
              <p:cNvSpPr/>
              <p:nvPr/>
            </p:nvSpPr>
            <p:spPr>
              <a:xfrm>
                <a:off x="8783478" y="2949193"/>
                <a:ext cx="50673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05" name="Google Shape;705;p57"/>
              <p:cNvSpPr/>
              <p:nvPr/>
            </p:nvSpPr>
            <p:spPr>
              <a:xfrm>
                <a:off x="8770905" y="2969101"/>
                <a:ext cx="75819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9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/>
          <p:nvPr/>
        </p:nvSpPr>
        <p:spPr>
          <a:xfrm>
            <a:off x="605592" y="12379"/>
            <a:ext cx="4453557" cy="6858000"/>
          </a:xfrm>
          <a:prstGeom prst="parallelogram">
            <a:avLst>
              <a:gd name="adj" fmla="val 34279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endParaRPr sz="3200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7" name="Google Shape;277;p50"/>
          <p:cNvSpPr/>
          <p:nvPr>
            <p:ph type="pic" idx="2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278" name="Google Shape;278;p5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50"/>
          <p:cNvGrpSpPr/>
          <p:nvPr/>
        </p:nvGrpSpPr>
        <p:grpSpPr>
          <a:xfrm>
            <a:off x="239508" y="4997733"/>
            <a:ext cx="939848" cy="1733267"/>
            <a:chOff x="2728251" y="3236115"/>
            <a:chExt cx="939848" cy="1733267"/>
          </a:xfrm>
        </p:grpSpPr>
        <p:sp>
          <p:nvSpPr>
            <p:cNvPr id="280" name="Google Shape;280;p50"/>
            <p:cNvSpPr/>
            <p:nvPr/>
          </p:nvSpPr>
          <p:spPr>
            <a:xfrm>
              <a:off x="2728251" y="3236115"/>
              <a:ext cx="939848" cy="1697834"/>
            </a:xfrm>
            <a:custGeom>
              <a:avLst/>
              <a:gdLst/>
              <a:ahLst/>
              <a:cxnLst/>
              <a:rect l="l" t="t" r="r" b="b"/>
              <a:pathLst>
                <a:path w="939848" h="1697834" extrusionOk="0">
                  <a:moveTo>
                    <a:pt x="101911" y="2384"/>
                  </a:moveTo>
                  <a:cubicBezTo>
                    <a:pt x="101911" y="2384"/>
                    <a:pt x="3899" y="20672"/>
                    <a:pt x="69145" y="234223"/>
                  </a:cubicBezTo>
                  <a:cubicBezTo>
                    <a:pt x="134392" y="447773"/>
                    <a:pt x="186398" y="557120"/>
                    <a:pt x="186398" y="557120"/>
                  </a:cubicBezTo>
                  <a:cubicBezTo>
                    <a:pt x="186398" y="557120"/>
                    <a:pt x="195923" y="605793"/>
                    <a:pt x="156490" y="606079"/>
                  </a:cubicBezTo>
                  <a:cubicBezTo>
                    <a:pt x="117056" y="606364"/>
                    <a:pt x="35236" y="577980"/>
                    <a:pt x="9900" y="621509"/>
                  </a:cubicBezTo>
                  <a:cubicBezTo>
                    <a:pt x="-16294" y="666943"/>
                    <a:pt x="10852" y="719045"/>
                    <a:pt x="75241" y="771909"/>
                  </a:cubicBezTo>
                  <a:cubicBezTo>
                    <a:pt x="139630" y="824773"/>
                    <a:pt x="276600" y="945740"/>
                    <a:pt x="288982" y="956694"/>
                  </a:cubicBezTo>
                  <a:cubicBezTo>
                    <a:pt x="301365" y="967648"/>
                    <a:pt x="310985" y="991079"/>
                    <a:pt x="284125" y="995651"/>
                  </a:cubicBezTo>
                  <a:cubicBezTo>
                    <a:pt x="257264" y="1000223"/>
                    <a:pt x="64097" y="986126"/>
                    <a:pt x="63049" y="1078423"/>
                  </a:cubicBezTo>
                  <a:cubicBezTo>
                    <a:pt x="62002" y="1170721"/>
                    <a:pt x="265741" y="1287973"/>
                    <a:pt x="287744" y="1301499"/>
                  </a:cubicBezTo>
                  <a:cubicBezTo>
                    <a:pt x="309747" y="1315024"/>
                    <a:pt x="313652" y="1325788"/>
                    <a:pt x="309461" y="1338456"/>
                  </a:cubicBezTo>
                  <a:cubicBezTo>
                    <a:pt x="305270" y="1351124"/>
                    <a:pt x="240786" y="1340266"/>
                    <a:pt x="185636" y="1338456"/>
                  </a:cubicBezTo>
                  <a:cubicBezTo>
                    <a:pt x="130486" y="1336646"/>
                    <a:pt x="66478" y="1344552"/>
                    <a:pt x="70288" y="1397701"/>
                  </a:cubicBezTo>
                  <a:cubicBezTo>
                    <a:pt x="74098" y="1450851"/>
                    <a:pt x="184588" y="1580486"/>
                    <a:pt x="491960" y="1666592"/>
                  </a:cubicBezTo>
                  <a:lnTo>
                    <a:pt x="637121" y="1697834"/>
                  </a:lnTo>
                  <a:lnTo>
                    <a:pt x="738848" y="1588297"/>
                  </a:lnTo>
                  <a:cubicBezTo>
                    <a:pt x="941445" y="1341123"/>
                    <a:pt x="957066" y="1171768"/>
                    <a:pt x="929348" y="1126048"/>
                  </a:cubicBezTo>
                  <a:cubicBezTo>
                    <a:pt x="901630" y="1080328"/>
                    <a:pt x="845052" y="1110808"/>
                    <a:pt x="800856" y="1143765"/>
                  </a:cubicBezTo>
                  <a:cubicBezTo>
                    <a:pt x="756660" y="1176721"/>
                    <a:pt x="710273" y="1222537"/>
                    <a:pt x="699319" y="1214631"/>
                  </a:cubicBezTo>
                  <a:cubicBezTo>
                    <a:pt x="688366" y="1206725"/>
                    <a:pt x="685413" y="1195581"/>
                    <a:pt x="695890" y="1171959"/>
                  </a:cubicBezTo>
                  <a:cubicBezTo>
                    <a:pt x="706368" y="1148337"/>
                    <a:pt x="805428" y="935072"/>
                    <a:pt x="751707" y="860301"/>
                  </a:cubicBezTo>
                  <a:cubicBezTo>
                    <a:pt x="697986" y="785530"/>
                    <a:pt x="547872" y="907926"/>
                    <a:pt x="523107" y="919451"/>
                  </a:cubicBezTo>
                  <a:cubicBezTo>
                    <a:pt x="498342" y="930976"/>
                    <a:pt x="493103" y="906211"/>
                    <a:pt x="496818" y="890876"/>
                  </a:cubicBezTo>
                  <a:cubicBezTo>
                    <a:pt x="500533" y="875541"/>
                    <a:pt x="543300" y="697138"/>
                    <a:pt x="565684" y="616842"/>
                  </a:cubicBezTo>
                  <a:cubicBezTo>
                    <a:pt x="588067" y="536546"/>
                    <a:pt x="580447" y="478348"/>
                    <a:pt x="532822" y="456250"/>
                  </a:cubicBezTo>
                  <a:cubicBezTo>
                    <a:pt x="486912" y="434914"/>
                    <a:pt x="436144" y="505114"/>
                    <a:pt x="403568" y="527593"/>
                  </a:cubicBezTo>
                  <a:cubicBezTo>
                    <a:pt x="370993" y="550072"/>
                    <a:pt x="351085" y="504732"/>
                    <a:pt x="351085" y="504732"/>
                  </a:cubicBezTo>
                  <a:cubicBezTo>
                    <a:pt x="351085" y="504732"/>
                    <a:pt x="330988" y="385384"/>
                    <a:pt x="261836" y="173072"/>
                  </a:cubicBezTo>
                  <a:cubicBezTo>
                    <a:pt x="192685" y="-39240"/>
                    <a:pt x="99911" y="3527"/>
                    <a:pt x="99911" y="3527"/>
                  </a:cubicBezTo>
                </a:path>
              </a:pathLst>
            </a:custGeom>
            <a:solidFill>
              <a:srgbClr val="FFE6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1" name="Google Shape;281;p50"/>
            <p:cNvSpPr/>
            <p:nvPr/>
          </p:nvSpPr>
          <p:spPr>
            <a:xfrm>
              <a:off x="2888360" y="3430428"/>
              <a:ext cx="481584" cy="1538954"/>
            </a:xfrm>
            <a:custGeom>
              <a:avLst/>
              <a:gdLst/>
              <a:ahLst/>
              <a:cxnLst/>
              <a:rect l="l" t="t" r="r" b="b"/>
              <a:pathLst>
                <a:path w="481584" h="1538954" extrusionOk="0">
                  <a:moveTo>
                    <a:pt x="478536" y="1538954"/>
                  </a:moveTo>
                  <a:cubicBezTo>
                    <a:pt x="428339" y="1382839"/>
                    <a:pt x="343757" y="1103471"/>
                    <a:pt x="270034" y="864679"/>
                  </a:cubicBezTo>
                  <a:cubicBezTo>
                    <a:pt x="196310" y="625888"/>
                    <a:pt x="129159" y="409194"/>
                    <a:pt x="79534" y="252793"/>
                  </a:cubicBezTo>
                  <a:cubicBezTo>
                    <a:pt x="54769" y="174784"/>
                    <a:pt x="34766" y="111538"/>
                    <a:pt x="20860" y="67627"/>
                  </a:cubicBezTo>
                  <a:lnTo>
                    <a:pt x="5239" y="17621"/>
                  </a:lnTo>
                  <a:lnTo>
                    <a:pt x="1238" y="4572"/>
                  </a:lnTo>
                  <a:cubicBezTo>
                    <a:pt x="746" y="3071"/>
                    <a:pt x="333" y="1544"/>
                    <a:pt x="0" y="0"/>
                  </a:cubicBezTo>
                  <a:cubicBezTo>
                    <a:pt x="0" y="0"/>
                    <a:pt x="572" y="1429"/>
                    <a:pt x="1619" y="4381"/>
                  </a:cubicBezTo>
                  <a:cubicBezTo>
                    <a:pt x="2667" y="7334"/>
                    <a:pt x="4191" y="11811"/>
                    <a:pt x="6096" y="17335"/>
                  </a:cubicBezTo>
                  <a:lnTo>
                    <a:pt x="22860" y="67437"/>
                  </a:lnTo>
                  <a:cubicBezTo>
                    <a:pt x="37338" y="110966"/>
                    <a:pt x="57817" y="174117"/>
                    <a:pt x="82963" y="252127"/>
                  </a:cubicBezTo>
                  <a:cubicBezTo>
                    <a:pt x="133064" y="408337"/>
                    <a:pt x="200597" y="624554"/>
                    <a:pt x="274415" y="863632"/>
                  </a:cubicBezTo>
                  <a:cubicBezTo>
                    <a:pt x="348234" y="1102709"/>
                    <a:pt x="432245" y="1381601"/>
                    <a:pt x="481584" y="15380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2" name="Google Shape;282;p50"/>
            <p:cNvSpPr/>
            <p:nvPr/>
          </p:nvSpPr>
          <p:spPr>
            <a:xfrm>
              <a:off x="2851213" y="3902201"/>
              <a:ext cx="231171" cy="143541"/>
            </a:xfrm>
            <a:custGeom>
              <a:avLst/>
              <a:gdLst/>
              <a:ahLst/>
              <a:cxnLst/>
              <a:rect l="l" t="t" r="r" b="b"/>
              <a:pathLst>
                <a:path w="231171" h="143541" extrusionOk="0">
                  <a:moveTo>
                    <a:pt x="0" y="0"/>
                  </a:moveTo>
                  <a:cubicBezTo>
                    <a:pt x="3323" y="1232"/>
                    <a:pt x="6515" y="2796"/>
                    <a:pt x="9525" y="4667"/>
                  </a:cubicBezTo>
                  <a:cubicBezTo>
                    <a:pt x="15621" y="7906"/>
                    <a:pt x="24384" y="12763"/>
                    <a:pt x="35052" y="18955"/>
                  </a:cubicBezTo>
                  <a:cubicBezTo>
                    <a:pt x="56293" y="31337"/>
                    <a:pt x="85344" y="49244"/>
                    <a:pt x="116967" y="69533"/>
                  </a:cubicBezTo>
                  <a:lnTo>
                    <a:pt x="197834" y="121729"/>
                  </a:lnTo>
                  <a:lnTo>
                    <a:pt x="222409" y="137446"/>
                  </a:lnTo>
                  <a:cubicBezTo>
                    <a:pt x="225549" y="139143"/>
                    <a:pt x="228488" y="141188"/>
                    <a:pt x="231172" y="143542"/>
                  </a:cubicBezTo>
                  <a:cubicBezTo>
                    <a:pt x="227834" y="142383"/>
                    <a:pt x="224638" y="140850"/>
                    <a:pt x="221647" y="138970"/>
                  </a:cubicBezTo>
                  <a:cubicBezTo>
                    <a:pt x="215551" y="135731"/>
                    <a:pt x="206883" y="130874"/>
                    <a:pt x="196310" y="124587"/>
                  </a:cubicBezTo>
                  <a:cubicBezTo>
                    <a:pt x="175070" y="111919"/>
                    <a:pt x="146304" y="93726"/>
                    <a:pt x="114681" y="73438"/>
                  </a:cubicBezTo>
                  <a:lnTo>
                    <a:pt x="33433" y="22098"/>
                  </a:lnTo>
                  <a:lnTo>
                    <a:pt x="8763" y="6572"/>
                  </a:lnTo>
                  <a:cubicBezTo>
                    <a:pt x="5584" y="4749"/>
                    <a:pt x="2641" y="25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3" name="Google Shape;283;p50"/>
            <p:cNvSpPr/>
            <p:nvPr/>
          </p:nvSpPr>
          <p:spPr>
            <a:xfrm>
              <a:off x="3094077" y="3766560"/>
              <a:ext cx="156637" cy="272039"/>
            </a:xfrm>
            <a:custGeom>
              <a:avLst/>
              <a:gdLst/>
              <a:ahLst/>
              <a:cxnLst/>
              <a:rect l="l" t="t" r="r" b="b"/>
              <a:pathLst>
                <a:path w="156637" h="272039" extrusionOk="0">
                  <a:moveTo>
                    <a:pt x="23" y="272039"/>
                  </a:moveTo>
                  <a:cubicBezTo>
                    <a:pt x="-1024" y="271373"/>
                    <a:pt x="33170" y="209937"/>
                    <a:pt x="76223" y="134880"/>
                  </a:cubicBezTo>
                  <a:cubicBezTo>
                    <a:pt x="119276" y="59822"/>
                    <a:pt x="155567" y="-661"/>
                    <a:pt x="156614" y="5"/>
                  </a:cubicBezTo>
                  <a:cubicBezTo>
                    <a:pt x="157662" y="672"/>
                    <a:pt x="123563" y="62013"/>
                    <a:pt x="80414" y="137165"/>
                  </a:cubicBezTo>
                  <a:cubicBezTo>
                    <a:pt x="37266" y="212318"/>
                    <a:pt x="1547" y="272039"/>
                    <a:pt x="23" y="2720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4" name="Google Shape;284;p50"/>
            <p:cNvSpPr/>
            <p:nvPr/>
          </p:nvSpPr>
          <p:spPr>
            <a:xfrm>
              <a:off x="3190875" y="4210240"/>
              <a:ext cx="192690" cy="200311"/>
            </a:xfrm>
            <a:custGeom>
              <a:avLst/>
              <a:gdLst/>
              <a:ahLst/>
              <a:cxnLst/>
              <a:rect l="l" t="t" r="r" b="b"/>
              <a:pathLst>
                <a:path w="192690" h="200311" extrusionOk="0">
                  <a:moveTo>
                    <a:pt x="0" y="200311"/>
                  </a:moveTo>
                  <a:cubicBezTo>
                    <a:pt x="2209" y="197377"/>
                    <a:pt x="4732" y="194695"/>
                    <a:pt x="7525" y="192310"/>
                  </a:cubicBezTo>
                  <a:lnTo>
                    <a:pt x="29051" y="171736"/>
                  </a:lnTo>
                  <a:cubicBezTo>
                    <a:pt x="47149" y="154305"/>
                    <a:pt x="72104" y="130112"/>
                    <a:pt x="98584" y="102394"/>
                  </a:cubicBezTo>
                  <a:cubicBezTo>
                    <a:pt x="125063" y="74676"/>
                    <a:pt x="148400" y="48959"/>
                    <a:pt x="165259" y="30099"/>
                  </a:cubicBezTo>
                  <a:lnTo>
                    <a:pt x="184975" y="7811"/>
                  </a:lnTo>
                  <a:cubicBezTo>
                    <a:pt x="187249" y="4928"/>
                    <a:pt x="189836" y="2309"/>
                    <a:pt x="192691" y="0"/>
                  </a:cubicBezTo>
                  <a:cubicBezTo>
                    <a:pt x="190889" y="3181"/>
                    <a:pt x="188784" y="6179"/>
                    <a:pt x="186404" y="8954"/>
                  </a:cubicBezTo>
                  <a:cubicBezTo>
                    <a:pt x="182118" y="14573"/>
                    <a:pt x="175831" y="22574"/>
                    <a:pt x="167354" y="32290"/>
                  </a:cubicBezTo>
                  <a:cubicBezTo>
                    <a:pt x="151352" y="51340"/>
                    <a:pt x="128492" y="77915"/>
                    <a:pt x="101822" y="105632"/>
                  </a:cubicBezTo>
                  <a:cubicBezTo>
                    <a:pt x="75152" y="133350"/>
                    <a:pt x="49911" y="157258"/>
                    <a:pt x="31147" y="174117"/>
                  </a:cubicBezTo>
                  <a:cubicBezTo>
                    <a:pt x="21622" y="182499"/>
                    <a:pt x="14097" y="189167"/>
                    <a:pt x="8668" y="193643"/>
                  </a:cubicBezTo>
                  <a:cubicBezTo>
                    <a:pt x="6018" y="196161"/>
                    <a:pt x="3113" y="198396"/>
                    <a:pt x="0" y="200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5" name="Google Shape;285;p50"/>
            <p:cNvSpPr/>
            <p:nvPr/>
          </p:nvSpPr>
          <p:spPr>
            <a:xfrm>
              <a:off x="2944082" y="4335875"/>
              <a:ext cx="246507" cy="71247"/>
            </a:xfrm>
            <a:custGeom>
              <a:avLst/>
              <a:gdLst/>
              <a:ahLst/>
              <a:cxnLst/>
              <a:rect l="l" t="t" r="r" b="b"/>
              <a:pathLst>
                <a:path w="246507" h="71247" extrusionOk="0">
                  <a:moveTo>
                    <a:pt x="0" y="0"/>
                  </a:moveTo>
                  <a:cubicBezTo>
                    <a:pt x="3243" y="287"/>
                    <a:pt x="6441" y="958"/>
                    <a:pt x="9525" y="2000"/>
                  </a:cubicBezTo>
                  <a:lnTo>
                    <a:pt x="36195" y="8858"/>
                  </a:lnTo>
                  <a:cubicBezTo>
                    <a:pt x="58674" y="14954"/>
                    <a:pt x="89535" y="23527"/>
                    <a:pt x="123634" y="33433"/>
                  </a:cubicBezTo>
                  <a:cubicBezTo>
                    <a:pt x="157734" y="43339"/>
                    <a:pt x="188500" y="52483"/>
                    <a:pt x="210693" y="59246"/>
                  </a:cubicBezTo>
                  <a:lnTo>
                    <a:pt x="236982" y="67532"/>
                  </a:lnTo>
                  <a:cubicBezTo>
                    <a:pt x="240312" y="68329"/>
                    <a:pt x="243517" y="69579"/>
                    <a:pt x="246507" y="71247"/>
                  </a:cubicBezTo>
                  <a:cubicBezTo>
                    <a:pt x="243273" y="70904"/>
                    <a:pt x="240081" y="70234"/>
                    <a:pt x="236982" y="69247"/>
                  </a:cubicBezTo>
                  <a:lnTo>
                    <a:pt x="210312" y="62389"/>
                  </a:lnTo>
                  <a:cubicBezTo>
                    <a:pt x="187833" y="56293"/>
                    <a:pt x="156972" y="47625"/>
                    <a:pt x="122873" y="37814"/>
                  </a:cubicBezTo>
                  <a:cubicBezTo>
                    <a:pt x="88773" y="28004"/>
                    <a:pt x="58007" y="18764"/>
                    <a:pt x="35814" y="12002"/>
                  </a:cubicBezTo>
                  <a:lnTo>
                    <a:pt x="9525" y="3715"/>
                  </a:lnTo>
                  <a:cubicBezTo>
                    <a:pt x="6212" y="2864"/>
                    <a:pt x="3014" y="16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6" name="Google Shape;286;p50"/>
            <p:cNvSpPr/>
            <p:nvPr/>
          </p:nvSpPr>
          <p:spPr>
            <a:xfrm>
              <a:off x="2987706" y="4675441"/>
              <a:ext cx="317182" cy="88201"/>
            </a:xfrm>
            <a:custGeom>
              <a:avLst/>
              <a:gdLst/>
              <a:ahLst/>
              <a:cxnLst/>
              <a:rect l="l" t="t" r="r" b="b"/>
              <a:pathLst>
                <a:path w="317182" h="88201" extrusionOk="0">
                  <a:moveTo>
                    <a:pt x="0" y="0"/>
                  </a:moveTo>
                  <a:cubicBezTo>
                    <a:pt x="4319" y="496"/>
                    <a:pt x="8589" y="1356"/>
                    <a:pt x="12764" y="2572"/>
                  </a:cubicBezTo>
                  <a:lnTo>
                    <a:pt x="46958" y="11335"/>
                  </a:lnTo>
                  <a:cubicBezTo>
                    <a:pt x="75533" y="18955"/>
                    <a:pt x="115443" y="29718"/>
                    <a:pt x="159258" y="41910"/>
                  </a:cubicBezTo>
                  <a:cubicBezTo>
                    <a:pt x="203073" y="54102"/>
                    <a:pt x="242602" y="65342"/>
                    <a:pt x="271177" y="73724"/>
                  </a:cubicBezTo>
                  <a:lnTo>
                    <a:pt x="304991" y="83916"/>
                  </a:lnTo>
                  <a:cubicBezTo>
                    <a:pt x="309173" y="84982"/>
                    <a:pt x="313253" y="86416"/>
                    <a:pt x="317183" y="88202"/>
                  </a:cubicBezTo>
                  <a:cubicBezTo>
                    <a:pt x="312886" y="87757"/>
                    <a:pt x="308644" y="86896"/>
                    <a:pt x="304514" y="85630"/>
                  </a:cubicBezTo>
                  <a:lnTo>
                    <a:pt x="270320" y="76867"/>
                  </a:lnTo>
                  <a:cubicBezTo>
                    <a:pt x="241745" y="69247"/>
                    <a:pt x="201835" y="58484"/>
                    <a:pt x="158020" y="46292"/>
                  </a:cubicBezTo>
                  <a:cubicBezTo>
                    <a:pt x="114205" y="34100"/>
                    <a:pt x="74676" y="22860"/>
                    <a:pt x="46006" y="14478"/>
                  </a:cubicBezTo>
                  <a:lnTo>
                    <a:pt x="12668" y="4382"/>
                  </a:lnTo>
                  <a:cubicBezTo>
                    <a:pt x="8333" y="3268"/>
                    <a:pt x="4096" y="180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7" name="Google Shape;287;p50"/>
            <p:cNvSpPr/>
            <p:nvPr/>
          </p:nvSpPr>
          <p:spPr>
            <a:xfrm>
              <a:off x="3297935" y="4498848"/>
              <a:ext cx="237743" cy="260603"/>
            </a:xfrm>
            <a:custGeom>
              <a:avLst/>
              <a:gdLst/>
              <a:ahLst/>
              <a:cxnLst/>
              <a:rect l="l" t="t" r="r" b="b"/>
              <a:pathLst>
                <a:path w="237743" h="260603" extrusionOk="0">
                  <a:moveTo>
                    <a:pt x="0" y="260604"/>
                  </a:moveTo>
                  <a:cubicBezTo>
                    <a:pt x="2848" y="256856"/>
                    <a:pt x="6036" y="253381"/>
                    <a:pt x="9525" y="250222"/>
                  </a:cubicBezTo>
                  <a:cubicBezTo>
                    <a:pt x="16383" y="243268"/>
                    <a:pt x="25146" y="234124"/>
                    <a:pt x="35814" y="223075"/>
                  </a:cubicBezTo>
                  <a:cubicBezTo>
                    <a:pt x="58007" y="200215"/>
                    <a:pt x="88583" y="168402"/>
                    <a:pt x="121539" y="132397"/>
                  </a:cubicBezTo>
                  <a:cubicBezTo>
                    <a:pt x="154496" y="96393"/>
                    <a:pt x="183071" y="63055"/>
                    <a:pt x="203740" y="38767"/>
                  </a:cubicBezTo>
                  <a:lnTo>
                    <a:pt x="228219" y="10192"/>
                  </a:lnTo>
                  <a:cubicBezTo>
                    <a:pt x="231102" y="6533"/>
                    <a:pt x="234288" y="3123"/>
                    <a:pt x="237744" y="0"/>
                  </a:cubicBezTo>
                  <a:cubicBezTo>
                    <a:pt x="235463" y="4037"/>
                    <a:pt x="232783" y="7834"/>
                    <a:pt x="229743" y="11335"/>
                  </a:cubicBezTo>
                  <a:cubicBezTo>
                    <a:pt x="224314" y="18479"/>
                    <a:pt x="216408" y="28670"/>
                    <a:pt x="206312" y="41053"/>
                  </a:cubicBezTo>
                  <a:cubicBezTo>
                    <a:pt x="186309" y="65913"/>
                    <a:pt x="157829" y="99631"/>
                    <a:pt x="125063" y="135731"/>
                  </a:cubicBezTo>
                  <a:cubicBezTo>
                    <a:pt x="92297" y="171831"/>
                    <a:pt x="61341" y="203263"/>
                    <a:pt x="38576" y="225647"/>
                  </a:cubicBezTo>
                  <a:cubicBezTo>
                    <a:pt x="27146" y="236791"/>
                    <a:pt x="17812" y="245650"/>
                    <a:pt x="11144" y="251746"/>
                  </a:cubicBezTo>
                  <a:cubicBezTo>
                    <a:pt x="7656" y="254972"/>
                    <a:pt x="3931" y="257933"/>
                    <a:pt x="0" y="2606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88" name="Google Shape;288;p50"/>
          <p:cNvSpPr txBox="1"/>
          <p:nvPr>
            <p:ph type="body" idx="1"/>
          </p:nvPr>
        </p:nvSpPr>
        <p:spPr>
          <a:xfrm>
            <a:off x="1404864" y="2883354"/>
            <a:ext cx="2002971" cy="243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50"/>
          <p:cNvSpPr/>
          <p:nvPr>
            <p:ph type="pic" idx="3"/>
          </p:nvPr>
        </p:nvSpPr>
        <p:spPr>
          <a:xfrm>
            <a:off x="2201549" y="1955043"/>
            <a:ext cx="836951" cy="53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3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38"/>
          <p:cNvGrpSpPr/>
          <p:nvPr/>
        </p:nvGrpSpPr>
        <p:grpSpPr>
          <a:xfrm>
            <a:off x="10729340" y="4963809"/>
            <a:ext cx="1110007" cy="1554480"/>
            <a:chOff x="9903293" y="3828203"/>
            <a:chExt cx="2007241" cy="2843189"/>
          </a:xfrm>
          <a:solidFill>
            <a:schemeClr val="accent6"/>
          </a:solidFill>
        </p:grpSpPr>
        <p:sp>
          <p:nvSpPr>
            <p:cNvPr id="51" name="Google Shape;51;p38"/>
            <p:cNvSpPr/>
            <p:nvPr/>
          </p:nvSpPr>
          <p:spPr>
            <a:xfrm>
              <a:off x="9903293" y="3828203"/>
              <a:ext cx="2007241" cy="2843189"/>
            </a:xfrm>
            <a:custGeom>
              <a:avLst/>
              <a:gdLst/>
              <a:ahLst/>
              <a:cxnLst/>
              <a:rect l="l" t="t" r="r" b="b"/>
              <a:pathLst>
                <a:path w="1959410" h="2769230" extrusionOk="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" name="Google Shape;52;p38"/>
            <p:cNvSpPr/>
            <p:nvPr/>
          </p:nvSpPr>
          <p:spPr>
            <a:xfrm>
              <a:off x="10564955" y="3882534"/>
              <a:ext cx="1215746" cy="2461892"/>
            </a:xfrm>
            <a:custGeom>
              <a:avLst/>
              <a:gdLst/>
              <a:ahLst/>
              <a:cxnLst/>
              <a:rect l="l" t="t" r="r" b="b"/>
              <a:pathLst>
                <a:path w="1186776" h="2397851" extrusionOk="0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" name="Google Shape;53;p38"/>
            <p:cNvSpPr/>
            <p:nvPr/>
          </p:nvSpPr>
          <p:spPr>
            <a:xfrm>
              <a:off x="10738851" y="4383329"/>
              <a:ext cx="175249" cy="824422"/>
            </a:xfrm>
            <a:custGeom>
              <a:avLst/>
              <a:gdLst/>
              <a:ahLst/>
              <a:cxnLst/>
              <a:rect l="l" t="t" r="r" b="b"/>
              <a:pathLst>
                <a:path w="171073" h="802976" extrusionOk="0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" name="Google Shape;54;p38"/>
            <p:cNvSpPr/>
            <p:nvPr/>
          </p:nvSpPr>
          <p:spPr>
            <a:xfrm>
              <a:off x="10914101" y="4949545"/>
              <a:ext cx="957358" cy="258035"/>
            </a:xfrm>
            <a:custGeom>
              <a:avLst/>
              <a:gdLst/>
              <a:ahLst/>
              <a:cxnLst/>
              <a:rect l="l" t="t" r="r" b="b"/>
              <a:pathLst>
                <a:path w="934545" h="251323" extrusionOk="0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" name="Google Shape;55;p38"/>
            <p:cNvSpPr/>
            <p:nvPr/>
          </p:nvSpPr>
          <p:spPr>
            <a:xfrm>
              <a:off x="9989252" y="5117468"/>
              <a:ext cx="586030" cy="1205236"/>
            </a:xfrm>
            <a:custGeom>
              <a:avLst/>
              <a:gdLst/>
              <a:ahLst/>
              <a:cxnLst/>
              <a:rect l="l" t="t" r="r" b="b"/>
              <a:pathLst>
                <a:path w="572065" h="1173884" extrusionOk="0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6" name="Google Shape;56;p38"/>
            <p:cNvSpPr/>
            <p:nvPr/>
          </p:nvSpPr>
          <p:spPr>
            <a:xfrm>
              <a:off x="10574606" y="5804769"/>
              <a:ext cx="1259094" cy="517256"/>
            </a:xfrm>
            <a:custGeom>
              <a:avLst/>
              <a:gdLst/>
              <a:ahLst/>
              <a:cxnLst/>
              <a:rect l="l" t="t" r="r" b="b"/>
              <a:pathLst>
                <a:path w="1229091" h="503801" extrusionOk="0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3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39"/>
          <p:cNvGrpSpPr/>
          <p:nvPr/>
        </p:nvGrpSpPr>
        <p:grpSpPr>
          <a:xfrm>
            <a:off x="10729340" y="4963809"/>
            <a:ext cx="1110007" cy="1554480"/>
            <a:chOff x="9903293" y="3828203"/>
            <a:chExt cx="2007241" cy="2843189"/>
          </a:xfrm>
        </p:grpSpPr>
        <p:sp>
          <p:nvSpPr>
            <p:cNvPr id="60" name="Google Shape;60;p39"/>
            <p:cNvSpPr/>
            <p:nvPr/>
          </p:nvSpPr>
          <p:spPr>
            <a:xfrm>
              <a:off x="9903293" y="3828203"/>
              <a:ext cx="2007241" cy="2843189"/>
            </a:xfrm>
            <a:custGeom>
              <a:avLst/>
              <a:gdLst/>
              <a:ahLst/>
              <a:cxnLst/>
              <a:rect l="l" t="t" r="r" b="b"/>
              <a:pathLst>
                <a:path w="1959410" h="2769230" extrusionOk="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solidFill>
              <a:srgbClr val="C5E0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" name="Google Shape;61;p39"/>
            <p:cNvSpPr/>
            <p:nvPr/>
          </p:nvSpPr>
          <p:spPr>
            <a:xfrm>
              <a:off x="10564955" y="3882534"/>
              <a:ext cx="1215746" cy="2461892"/>
            </a:xfrm>
            <a:custGeom>
              <a:avLst/>
              <a:gdLst/>
              <a:ahLst/>
              <a:cxnLst/>
              <a:rect l="l" t="t" r="r" b="b"/>
              <a:pathLst>
                <a:path w="1186776" h="2397851" extrusionOk="0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" name="Google Shape;62;p39"/>
            <p:cNvSpPr/>
            <p:nvPr/>
          </p:nvSpPr>
          <p:spPr>
            <a:xfrm>
              <a:off x="10738851" y="4383329"/>
              <a:ext cx="175249" cy="824422"/>
            </a:xfrm>
            <a:custGeom>
              <a:avLst/>
              <a:gdLst/>
              <a:ahLst/>
              <a:cxnLst/>
              <a:rect l="l" t="t" r="r" b="b"/>
              <a:pathLst>
                <a:path w="171073" h="802976" extrusionOk="0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" name="Google Shape;63;p39"/>
            <p:cNvSpPr/>
            <p:nvPr/>
          </p:nvSpPr>
          <p:spPr>
            <a:xfrm>
              <a:off x="10914101" y="4949545"/>
              <a:ext cx="957358" cy="258035"/>
            </a:xfrm>
            <a:custGeom>
              <a:avLst/>
              <a:gdLst/>
              <a:ahLst/>
              <a:cxnLst/>
              <a:rect l="l" t="t" r="r" b="b"/>
              <a:pathLst>
                <a:path w="934545" h="251323" extrusionOk="0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" name="Google Shape;64;p39"/>
            <p:cNvSpPr/>
            <p:nvPr/>
          </p:nvSpPr>
          <p:spPr>
            <a:xfrm>
              <a:off x="9989252" y="5117468"/>
              <a:ext cx="586030" cy="1205236"/>
            </a:xfrm>
            <a:custGeom>
              <a:avLst/>
              <a:gdLst/>
              <a:ahLst/>
              <a:cxnLst/>
              <a:rect l="l" t="t" r="r" b="b"/>
              <a:pathLst>
                <a:path w="572065" h="1173884" extrusionOk="0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" name="Google Shape;65;p39"/>
            <p:cNvSpPr/>
            <p:nvPr/>
          </p:nvSpPr>
          <p:spPr>
            <a:xfrm>
              <a:off x="10574606" y="5804769"/>
              <a:ext cx="1259094" cy="517256"/>
            </a:xfrm>
            <a:custGeom>
              <a:avLst/>
              <a:gdLst/>
              <a:ahLst/>
              <a:cxnLst/>
              <a:rect l="l" t="t" r="r" b="b"/>
              <a:pathLst>
                <a:path w="1229091" h="503801" extrusionOk="0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0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" name="Google Shape;68;p40"/>
          <p:cNvSpPr/>
          <p:nvPr/>
        </p:nvSpPr>
        <p:spPr>
          <a:xfrm rot="2700000">
            <a:off x="1037144" y="2268285"/>
            <a:ext cx="2321430" cy="2321430"/>
          </a:xfrm>
          <a:prstGeom prst="arc">
            <a:avLst>
              <a:gd name="adj1" fmla="val 20887794"/>
              <a:gd name="adj2" fmla="val 16988131"/>
            </a:avLst>
          </a:prstGeom>
          <a:noFill/>
          <a:ln w="31750" cap="flat" cmpd="sng">
            <a:solidFill>
              <a:srgbClr val="0062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400" b="0" i="0" u="none" strike="noStrike" cap="none" dirty="0">
              <a:solidFill>
                <a:schemeClr val="l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69" name="Google Shape;69;p40"/>
          <p:cNvGrpSpPr/>
          <p:nvPr/>
        </p:nvGrpSpPr>
        <p:grpSpPr>
          <a:xfrm>
            <a:off x="10538362" y="5070499"/>
            <a:ext cx="1097280" cy="1422802"/>
            <a:chOff x="10464545" y="2801631"/>
            <a:chExt cx="897471" cy="1163717"/>
          </a:xfrm>
        </p:grpSpPr>
        <p:sp>
          <p:nvSpPr>
            <p:cNvPr id="70" name="Google Shape;70;p40"/>
            <p:cNvSpPr/>
            <p:nvPr/>
          </p:nvSpPr>
          <p:spPr>
            <a:xfrm>
              <a:off x="10892555" y="2801631"/>
              <a:ext cx="439112" cy="640351"/>
            </a:xfrm>
            <a:custGeom>
              <a:avLst/>
              <a:gdLst/>
              <a:ahLst/>
              <a:cxnLst/>
              <a:rect l="l" t="t" r="r" b="b"/>
              <a:pathLst>
                <a:path w="428648" h="623694" extrusionOk="0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1" name="Google Shape;71;p40"/>
            <p:cNvSpPr/>
            <p:nvPr/>
          </p:nvSpPr>
          <p:spPr>
            <a:xfrm>
              <a:off x="10916979" y="3543910"/>
              <a:ext cx="445037" cy="245407"/>
            </a:xfrm>
            <a:custGeom>
              <a:avLst/>
              <a:gdLst/>
              <a:ahLst/>
              <a:cxnLst/>
              <a:rect l="l" t="t" r="r" b="b"/>
              <a:pathLst>
                <a:path w="434432" h="239023" extrusionOk="0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" name="Google Shape;72;p40"/>
            <p:cNvSpPr/>
            <p:nvPr/>
          </p:nvSpPr>
          <p:spPr>
            <a:xfrm>
              <a:off x="10652326" y="3657649"/>
              <a:ext cx="522703" cy="240666"/>
            </a:xfrm>
            <a:custGeom>
              <a:avLst/>
              <a:gdLst/>
              <a:ahLst/>
              <a:cxnLst/>
              <a:rect l="l" t="t" r="r" b="b"/>
              <a:pathLst>
                <a:path w="510247" h="234406" extrusionOk="0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" name="Google Shape;73;p40"/>
            <p:cNvSpPr/>
            <p:nvPr/>
          </p:nvSpPr>
          <p:spPr>
            <a:xfrm>
              <a:off x="10610671" y="2976825"/>
              <a:ext cx="551319" cy="988523"/>
            </a:xfrm>
            <a:custGeom>
              <a:avLst/>
              <a:gdLst/>
              <a:ahLst/>
              <a:cxnLst/>
              <a:rect l="l" t="t" r="r" b="b"/>
              <a:pathLst>
                <a:path w="538182" h="962809" extrusionOk="0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" name="Google Shape;74;p40"/>
            <p:cNvSpPr/>
            <p:nvPr/>
          </p:nvSpPr>
          <p:spPr>
            <a:xfrm>
              <a:off x="10464545" y="3157542"/>
              <a:ext cx="292355" cy="509298"/>
            </a:xfrm>
            <a:custGeom>
              <a:avLst/>
              <a:gdLst/>
              <a:ahLst/>
              <a:cxnLst/>
              <a:rect l="l" t="t" r="r" b="b"/>
              <a:pathLst>
                <a:path w="285388" h="496050" extrusionOk="0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5" name="Google Shape;75;p40"/>
            <p:cNvSpPr/>
            <p:nvPr/>
          </p:nvSpPr>
          <p:spPr>
            <a:xfrm>
              <a:off x="10604406" y="3325396"/>
              <a:ext cx="139790" cy="546644"/>
            </a:xfrm>
            <a:custGeom>
              <a:avLst/>
              <a:gdLst/>
              <a:ahLst/>
              <a:cxnLst/>
              <a:rect l="l" t="t" r="r" b="b"/>
              <a:pathLst>
                <a:path w="136459" h="532424" extrusionOk="0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1"/>
          <p:cNvSpPr txBox="1">
            <a:spLocks noGrp="1"/>
          </p:cNvSpPr>
          <p:nvPr>
            <p:ph type="title"/>
          </p:nvPr>
        </p:nvSpPr>
        <p:spPr>
          <a:xfrm>
            <a:off x="1000125" y="7973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E6F"/>
              </a:buClr>
              <a:buSzPts val="3600"/>
              <a:buFont typeface="Arial" panose="020B0604020202020204"/>
              <a:buNone/>
              <a:defRPr sz="3600" b="1">
                <a:solidFill>
                  <a:srgbClr val="233E6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8" name="Google Shape;78;p4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41"/>
          <p:cNvGrpSpPr/>
          <p:nvPr/>
        </p:nvGrpSpPr>
        <p:grpSpPr>
          <a:xfrm>
            <a:off x="8305133" y="0"/>
            <a:ext cx="3095434" cy="609885"/>
            <a:chOff x="5605557" y="1027906"/>
            <a:chExt cx="3095434" cy="609885"/>
          </a:xfrm>
        </p:grpSpPr>
        <p:sp>
          <p:nvSpPr>
            <p:cNvPr id="80" name="Google Shape;80;p41"/>
            <p:cNvSpPr/>
            <p:nvPr/>
          </p:nvSpPr>
          <p:spPr>
            <a:xfrm>
              <a:off x="5821870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1" name="Google Shape;81;p41"/>
            <p:cNvSpPr/>
            <p:nvPr/>
          </p:nvSpPr>
          <p:spPr>
            <a:xfrm>
              <a:off x="5605653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243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2" name="Google Shape;82;p41"/>
            <p:cNvSpPr/>
            <p:nvPr/>
          </p:nvSpPr>
          <p:spPr>
            <a:xfrm>
              <a:off x="5766720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3" name="Google Shape;83;p41"/>
            <p:cNvSpPr/>
            <p:nvPr/>
          </p:nvSpPr>
          <p:spPr>
            <a:xfrm>
              <a:off x="5605557" y="1598739"/>
              <a:ext cx="442150" cy="39052"/>
            </a:xfrm>
            <a:custGeom>
              <a:avLst/>
              <a:gdLst/>
              <a:ahLst/>
              <a:cxnLst/>
              <a:rect l="l" t="t" r="r" b="b"/>
              <a:pathLst>
                <a:path w="442150" h="39052" extrusionOk="0">
                  <a:moveTo>
                    <a:pt x="442150" y="0"/>
                  </a:moveTo>
                  <a:lnTo>
                    <a:pt x="424339" y="39052"/>
                  </a:lnTo>
                  <a:lnTo>
                    <a:pt x="17812" y="39052"/>
                  </a:lnTo>
                  <a:lnTo>
                    <a:pt x="0" y="0"/>
                  </a:lnTo>
                  <a:lnTo>
                    <a:pt x="442150" y="0"/>
                  </a:lnTo>
                  <a:close/>
                </a:path>
              </a:pathLst>
            </a:custGeom>
            <a:solidFill>
              <a:srgbClr val="FF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" name="Google Shape;84;p41"/>
            <p:cNvSpPr/>
            <p:nvPr/>
          </p:nvSpPr>
          <p:spPr>
            <a:xfrm>
              <a:off x="6706362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" name="Google Shape;85;p41"/>
            <p:cNvSpPr/>
            <p:nvPr/>
          </p:nvSpPr>
          <p:spPr>
            <a:xfrm>
              <a:off x="6490049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" name="Google Shape;86;p41"/>
            <p:cNvSpPr/>
            <p:nvPr/>
          </p:nvSpPr>
          <p:spPr>
            <a:xfrm>
              <a:off x="6651116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7" name="Google Shape;87;p41"/>
            <p:cNvSpPr/>
            <p:nvPr/>
          </p:nvSpPr>
          <p:spPr>
            <a:xfrm>
              <a:off x="6490049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7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8" name="Google Shape;88;p41"/>
            <p:cNvSpPr/>
            <p:nvPr/>
          </p:nvSpPr>
          <p:spPr>
            <a:xfrm>
              <a:off x="7590758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" name="Google Shape;89;p41"/>
            <p:cNvSpPr/>
            <p:nvPr/>
          </p:nvSpPr>
          <p:spPr>
            <a:xfrm>
              <a:off x="7374445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" name="Google Shape;90;p41"/>
            <p:cNvSpPr/>
            <p:nvPr/>
          </p:nvSpPr>
          <p:spPr>
            <a:xfrm>
              <a:off x="7535513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1" name="Google Shape;91;p41"/>
            <p:cNvSpPr/>
            <p:nvPr/>
          </p:nvSpPr>
          <p:spPr>
            <a:xfrm>
              <a:off x="7374445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" name="Google Shape;92;p41"/>
            <p:cNvSpPr/>
            <p:nvPr/>
          </p:nvSpPr>
          <p:spPr>
            <a:xfrm>
              <a:off x="8475154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" name="Google Shape;93;p41"/>
            <p:cNvSpPr/>
            <p:nvPr/>
          </p:nvSpPr>
          <p:spPr>
            <a:xfrm>
              <a:off x="8258841" y="1478914"/>
              <a:ext cx="442150" cy="158877"/>
            </a:xfrm>
            <a:custGeom>
              <a:avLst/>
              <a:gdLst/>
              <a:ahLst/>
              <a:cxnLst/>
              <a:rect l="l" t="t" r="r" b="b"/>
              <a:pathLst>
                <a:path w="442150" h="158877" extrusionOk="0">
                  <a:moveTo>
                    <a:pt x="442150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164" y="0"/>
                  </a:lnTo>
                  <a:lnTo>
                    <a:pt x="268986" y="0"/>
                  </a:lnTo>
                  <a:lnTo>
                    <a:pt x="442150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4" name="Google Shape;94;p41"/>
            <p:cNvSpPr/>
            <p:nvPr/>
          </p:nvSpPr>
          <p:spPr>
            <a:xfrm>
              <a:off x="8419909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97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" name="Google Shape;95;p41"/>
            <p:cNvSpPr/>
            <p:nvPr/>
          </p:nvSpPr>
          <p:spPr>
            <a:xfrm>
              <a:off x="8258841" y="1598739"/>
              <a:ext cx="442054" cy="39052"/>
            </a:xfrm>
            <a:custGeom>
              <a:avLst/>
              <a:gdLst/>
              <a:ahLst/>
              <a:cxnLst/>
              <a:rect l="l" t="t" r="r" b="b"/>
              <a:pathLst>
                <a:path w="442054" h="39052" extrusionOk="0">
                  <a:moveTo>
                    <a:pt x="442055" y="0"/>
                  </a:moveTo>
                  <a:lnTo>
                    <a:pt x="424339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6" name="Google Shape;96;p41"/>
          <p:cNvGrpSpPr/>
          <p:nvPr/>
        </p:nvGrpSpPr>
        <p:grpSpPr>
          <a:xfrm>
            <a:off x="219892" y="5714534"/>
            <a:ext cx="822960" cy="1016466"/>
            <a:chOff x="207076" y="3568667"/>
            <a:chExt cx="2476689" cy="3059048"/>
          </a:xfrm>
        </p:grpSpPr>
        <p:sp>
          <p:nvSpPr>
            <p:cNvPr id="97" name="Google Shape;97;p41"/>
            <p:cNvSpPr/>
            <p:nvPr/>
          </p:nvSpPr>
          <p:spPr>
            <a:xfrm>
              <a:off x="2424114" y="5988112"/>
              <a:ext cx="259651" cy="115442"/>
            </a:xfrm>
            <a:custGeom>
              <a:avLst/>
              <a:gdLst/>
              <a:ahLst/>
              <a:cxnLst/>
              <a:rect l="l" t="t" r="r" b="b"/>
              <a:pathLst>
                <a:path w="259651" h="115442" extrusionOk="0">
                  <a:moveTo>
                    <a:pt x="256985" y="111252"/>
                  </a:moveTo>
                  <a:lnTo>
                    <a:pt x="132017" y="113824"/>
                  </a:lnTo>
                  <a:lnTo>
                    <a:pt x="68580" y="114967"/>
                  </a:lnTo>
                  <a:cubicBezTo>
                    <a:pt x="47340" y="114967"/>
                    <a:pt x="26004" y="114967"/>
                    <a:pt x="4763" y="115443"/>
                  </a:cubicBezTo>
                  <a:lnTo>
                    <a:pt x="571" y="115443"/>
                  </a:lnTo>
                  <a:lnTo>
                    <a:pt x="571" y="111252"/>
                  </a:lnTo>
                  <a:lnTo>
                    <a:pt x="0" y="4858"/>
                  </a:lnTo>
                  <a:lnTo>
                    <a:pt x="0" y="0"/>
                  </a:lnTo>
                  <a:lnTo>
                    <a:pt x="4763" y="0"/>
                  </a:lnTo>
                  <a:lnTo>
                    <a:pt x="130874" y="571"/>
                  </a:lnTo>
                  <a:cubicBezTo>
                    <a:pt x="172974" y="571"/>
                    <a:pt x="214979" y="1619"/>
                    <a:pt x="256985" y="2096"/>
                  </a:cubicBezTo>
                  <a:lnTo>
                    <a:pt x="259652" y="2096"/>
                  </a:lnTo>
                  <a:lnTo>
                    <a:pt x="259652" y="4858"/>
                  </a:lnTo>
                  <a:cubicBezTo>
                    <a:pt x="259652" y="22860"/>
                    <a:pt x="258795" y="40862"/>
                    <a:pt x="258319" y="58674"/>
                  </a:cubicBezTo>
                  <a:close/>
                  <a:moveTo>
                    <a:pt x="256985" y="111252"/>
                  </a:moveTo>
                  <a:lnTo>
                    <a:pt x="255651" y="57341"/>
                  </a:lnTo>
                  <a:cubicBezTo>
                    <a:pt x="255651" y="39624"/>
                    <a:pt x="254604" y="22098"/>
                    <a:pt x="254413" y="4667"/>
                  </a:cubicBezTo>
                  <a:lnTo>
                    <a:pt x="256985" y="7239"/>
                  </a:lnTo>
                  <a:cubicBezTo>
                    <a:pt x="214979" y="7715"/>
                    <a:pt x="172974" y="8763"/>
                    <a:pt x="130874" y="8763"/>
                  </a:cubicBezTo>
                  <a:lnTo>
                    <a:pt x="4763" y="9335"/>
                  </a:lnTo>
                  <a:lnTo>
                    <a:pt x="9525" y="4667"/>
                  </a:lnTo>
                  <a:lnTo>
                    <a:pt x="9525" y="111252"/>
                  </a:lnTo>
                  <a:lnTo>
                    <a:pt x="5239" y="106966"/>
                  </a:lnTo>
                  <a:cubicBezTo>
                    <a:pt x="26004" y="106966"/>
                    <a:pt x="46768" y="106966"/>
                    <a:pt x="67628" y="106966"/>
                  </a:cubicBezTo>
                  <a:lnTo>
                    <a:pt x="130303" y="10810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98" name="Google Shape;98;p41"/>
            <p:cNvGrpSpPr/>
            <p:nvPr/>
          </p:nvGrpSpPr>
          <p:grpSpPr>
            <a:xfrm>
              <a:off x="207076" y="3568667"/>
              <a:ext cx="2350198" cy="3059048"/>
              <a:chOff x="7700010" y="1727803"/>
              <a:chExt cx="2350198" cy="3059048"/>
            </a:xfrm>
          </p:grpSpPr>
          <p:sp>
            <p:nvSpPr>
              <p:cNvPr id="99" name="Google Shape;99;p41"/>
              <p:cNvSpPr/>
              <p:nvPr/>
            </p:nvSpPr>
            <p:spPr>
              <a:xfrm>
                <a:off x="8181403" y="3120453"/>
                <a:ext cx="563689" cy="1666398"/>
              </a:xfrm>
              <a:custGeom>
                <a:avLst/>
                <a:gdLst/>
                <a:ahLst/>
                <a:cxnLst/>
                <a:rect l="l" t="t" r="r" b="b"/>
                <a:pathLst>
                  <a:path w="563689" h="1666398" extrusionOk="0">
                    <a:moveTo>
                      <a:pt x="59341" y="1666399"/>
                    </a:moveTo>
                    <a:lnTo>
                      <a:pt x="0" y="1666399"/>
                    </a:lnTo>
                    <a:lnTo>
                      <a:pt x="415861" y="0"/>
                    </a:lnTo>
                    <a:lnTo>
                      <a:pt x="563689" y="0"/>
                    </a:lnTo>
                    <a:lnTo>
                      <a:pt x="59341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0" name="Google Shape;100;p41"/>
              <p:cNvSpPr/>
              <p:nvPr/>
            </p:nvSpPr>
            <p:spPr>
              <a:xfrm>
                <a:off x="8502300" y="3120453"/>
                <a:ext cx="242792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242792" h="380618" extrusionOk="0">
                    <a:moveTo>
                      <a:pt x="94964" y="0"/>
                    </a:moveTo>
                    <a:lnTo>
                      <a:pt x="242792" y="0"/>
                    </a:lnTo>
                    <a:lnTo>
                      <a:pt x="127635" y="380619"/>
                    </a:lnTo>
                    <a:lnTo>
                      <a:pt x="0" y="380619"/>
                    </a:lnTo>
                    <a:lnTo>
                      <a:pt x="9496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1" name="Google Shape;101;p41"/>
              <p:cNvSpPr/>
              <p:nvPr/>
            </p:nvSpPr>
            <p:spPr>
              <a:xfrm>
                <a:off x="8757094" y="3120453"/>
                <a:ext cx="192023" cy="1577911"/>
              </a:xfrm>
              <a:custGeom>
                <a:avLst/>
                <a:gdLst/>
                <a:ahLst/>
                <a:cxnLst/>
                <a:rect l="l" t="t" r="r" b="b"/>
                <a:pathLst>
                  <a:path w="192023" h="1577911" extrusionOk="0">
                    <a:moveTo>
                      <a:pt x="59341" y="1577912"/>
                    </a:moveTo>
                    <a:lnTo>
                      <a:pt x="0" y="1577912"/>
                    </a:lnTo>
                    <a:lnTo>
                      <a:pt x="44196" y="0"/>
                    </a:lnTo>
                    <a:lnTo>
                      <a:pt x="192024" y="0"/>
                    </a:lnTo>
                    <a:lnTo>
                      <a:pt x="59341" y="1577912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2" name="Google Shape;102;p41"/>
              <p:cNvSpPr/>
              <p:nvPr/>
            </p:nvSpPr>
            <p:spPr>
              <a:xfrm>
                <a:off x="8790622" y="3120453"/>
                <a:ext cx="158495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158495" h="380618" extrusionOk="0">
                    <a:moveTo>
                      <a:pt x="10668" y="0"/>
                    </a:moveTo>
                    <a:lnTo>
                      <a:pt x="158496" y="0"/>
                    </a:lnTo>
                    <a:lnTo>
                      <a:pt x="126492" y="380619"/>
                    </a:lnTo>
                    <a:lnTo>
                      <a:pt x="0" y="380619"/>
                    </a:lnTo>
                    <a:lnTo>
                      <a:pt x="106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3" name="Google Shape;103;p41"/>
              <p:cNvSpPr/>
              <p:nvPr/>
            </p:nvSpPr>
            <p:spPr>
              <a:xfrm>
                <a:off x="8978741" y="3120453"/>
                <a:ext cx="475297" cy="1666398"/>
              </a:xfrm>
              <a:custGeom>
                <a:avLst/>
                <a:gdLst/>
                <a:ahLst/>
                <a:cxnLst/>
                <a:rect l="l" t="t" r="r" b="b"/>
                <a:pathLst>
                  <a:path w="475297" h="1666398" extrusionOk="0">
                    <a:moveTo>
                      <a:pt x="415957" y="1666399"/>
                    </a:moveTo>
                    <a:lnTo>
                      <a:pt x="475297" y="1666399"/>
                    </a:lnTo>
                    <a:lnTo>
                      <a:pt x="147828" y="0"/>
                    </a:lnTo>
                    <a:lnTo>
                      <a:pt x="0" y="0"/>
                    </a:lnTo>
                    <a:lnTo>
                      <a:pt x="415957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4" name="Google Shape;104;p41"/>
              <p:cNvSpPr/>
              <p:nvPr/>
            </p:nvSpPr>
            <p:spPr>
              <a:xfrm>
                <a:off x="8978741" y="3120453"/>
                <a:ext cx="222694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222694" h="380618" extrusionOk="0">
                    <a:moveTo>
                      <a:pt x="222695" y="380619"/>
                    </a:moveTo>
                    <a:lnTo>
                      <a:pt x="94964" y="380619"/>
                    </a:lnTo>
                    <a:lnTo>
                      <a:pt x="0" y="0"/>
                    </a:lnTo>
                    <a:lnTo>
                      <a:pt x="147923" y="0"/>
                    </a:lnTo>
                    <a:lnTo>
                      <a:pt x="222695" y="38061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5" name="Google Shape;105;p41"/>
              <p:cNvSpPr/>
              <p:nvPr/>
            </p:nvSpPr>
            <p:spPr>
              <a:xfrm>
                <a:off x="8410003" y="4072953"/>
                <a:ext cx="862964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862964" h="32575" extrusionOk="0">
                    <a:moveTo>
                      <a:pt x="0" y="0"/>
                    </a:moveTo>
                    <a:lnTo>
                      <a:pt x="862965" y="0"/>
                    </a:lnTo>
                    <a:lnTo>
                      <a:pt x="862965" y="32576"/>
                    </a:lnTo>
                    <a:lnTo>
                      <a:pt x="0" y="32576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6" name="Google Shape;106;p41"/>
              <p:cNvSpPr/>
              <p:nvPr/>
            </p:nvSpPr>
            <p:spPr>
              <a:xfrm>
                <a:off x="7780210" y="1792096"/>
                <a:ext cx="2189797" cy="1615820"/>
              </a:xfrm>
              <a:custGeom>
                <a:avLst/>
                <a:gdLst/>
                <a:ahLst/>
                <a:cxnLst/>
                <a:rect l="l" t="t" r="r" b="b"/>
                <a:pathLst>
                  <a:path w="2189797" h="1615820" extrusionOk="0">
                    <a:moveTo>
                      <a:pt x="0" y="0"/>
                    </a:moveTo>
                    <a:lnTo>
                      <a:pt x="2189798" y="0"/>
                    </a:lnTo>
                    <a:lnTo>
                      <a:pt x="2189798" y="1615821"/>
                    </a:lnTo>
                    <a:lnTo>
                      <a:pt x="0" y="161582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7" name="Google Shape;107;p41"/>
              <p:cNvSpPr/>
              <p:nvPr/>
            </p:nvSpPr>
            <p:spPr>
              <a:xfrm>
                <a:off x="7700010" y="1727803"/>
                <a:ext cx="235019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2350198" h="119729" extrusionOk="0">
                    <a:moveTo>
                      <a:pt x="0" y="0"/>
                    </a:moveTo>
                    <a:lnTo>
                      <a:pt x="2350199" y="0"/>
                    </a:lnTo>
                    <a:lnTo>
                      <a:pt x="2350199" y="119729"/>
                    </a:lnTo>
                    <a:lnTo>
                      <a:pt x="0" y="119729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8" name="Google Shape;108;p41"/>
              <p:cNvSpPr/>
              <p:nvPr/>
            </p:nvSpPr>
            <p:spPr>
              <a:xfrm>
                <a:off x="8424672" y="1974786"/>
                <a:ext cx="90087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900874" h="20002" extrusionOk="0">
                    <a:moveTo>
                      <a:pt x="0" y="0"/>
                    </a:moveTo>
                    <a:lnTo>
                      <a:pt x="900875" y="0"/>
                    </a:lnTo>
                    <a:lnTo>
                      <a:pt x="900875" y="20003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9" name="Google Shape;109;p41"/>
              <p:cNvSpPr/>
              <p:nvPr/>
            </p:nvSpPr>
            <p:spPr>
              <a:xfrm>
                <a:off x="8578691" y="2016505"/>
                <a:ext cx="592836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592836" h="20002" extrusionOk="0">
                    <a:moveTo>
                      <a:pt x="0" y="0"/>
                    </a:moveTo>
                    <a:lnTo>
                      <a:pt x="592836" y="0"/>
                    </a:lnTo>
                    <a:lnTo>
                      <a:pt x="592836" y="20002"/>
                    </a:lnTo>
                    <a:lnTo>
                      <a:pt x="0" y="2000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0" name="Google Shape;110;p41"/>
              <p:cNvSpPr/>
              <p:nvPr/>
            </p:nvSpPr>
            <p:spPr>
              <a:xfrm rot="-5400000">
                <a:off x="8133873" y="2000884"/>
                <a:ext cx="522541" cy="804671"/>
              </a:xfrm>
              <a:custGeom>
                <a:avLst/>
                <a:gdLst/>
                <a:ahLst/>
                <a:cxnLst/>
                <a:rect l="l" t="t" r="r" b="b"/>
                <a:pathLst>
                  <a:path w="522541" h="804671" extrusionOk="0">
                    <a:moveTo>
                      <a:pt x="0" y="0"/>
                    </a:moveTo>
                    <a:lnTo>
                      <a:pt x="522541" y="0"/>
                    </a:lnTo>
                    <a:lnTo>
                      <a:pt x="522541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1" name="Google Shape;111;p41"/>
              <p:cNvSpPr/>
              <p:nvPr/>
            </p:nvSpPr>
            <p:spPr>
              <a:xfrm rot="-5400000">
                <a:off x="7818167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2" name="Google Shape;112;p41"/>
              <p:cNvSpPr/>
              <p:nvPr/>
            </p:nvSpPr>
            <p:spPr>
              <a:xfrm rot="-5400000">
                <a:off x="7932181" y="2496708"/>
                <a:ext cx="238791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38791" h="41338" extrusionOk="0">
                    <a:moveTo>
                      <a:pt x="0" y="0"/>
                    </a:moveTo>
                    <a:lnTo>
                      <a:pt x="238792" y="0"/>
                    </a:lnTo>
                    <a:lnTo>
                      <a:pt x="238792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3" name="Google Shape;113;p41"/>
              <p:cNvSpPr/>
              <p:nvPr/>
            </p:nvSpPr>
            <p:spPr>
              <a:xfrm rot="-5400000">
                <a:off x="7894462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4" name="Google Shape;114;p41"/>
              <p:cNvSpPr/>
              <p:nvPr/>
            </p:nvSpPr>
            <p:spPr>
              <a:xfrm rot="-5400000">
                <a:off x="7943564" y="2431700"/>
                <a:ext cx="36880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8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5" name="Google Shape;115;p41"/>
              <p:cNvSpPr/>
              <p:nvPr/>
            </p:nvSpPr>
            <p:spPr>
              <a:xfrm rot="-5400000">
                <a:off x="7970853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6" name="Google Shape;116;p41"/>
              <p:cNvSpPr/>
              <p:nvPr/>
            </p:nvSpPr>
            <p:spPr>
              <a:xfrm rot="-5400000">
                <a:off x="8055816" y="2467657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7" name="Google Shape;117;p41"/>
              <p:cNvSpPr/>
              <p:nvPr/>
            </p:nvSpPr>
            <p:spPr>
              <a:xfrm rot="-5400000">
                <a:off x="8047148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8" name="Google Shape;118;p41"/>
              <p:cNvSpPr/>
              <p:nvPr/>
            </p:nvSpPr>
            <p:spPr>
              <a:xfrm rot="-5400000">
                <a:off x="8206454" y="2541904"/>
                <a:ext cx="148399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148399" h="41338" extrusionOk="0">
                    <a:moveTo>
                      <a:pt x="0" y="0"/>
                    </a:moveTo>
                    <a:lnTo>
                      <a:pt x="148399" y="0"/>
                    </a:lnTo>
                    <a:lnTo>
                      <a:pt x="148399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9" name="Google Shape;119;p41"/>
              <p:cNvSpPr/>
              <p:nvPr/>
            </p:nvSpPr>
            <p:spPr>
              <a:xfrm rot="-5400000">
                <a:off x="8123539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0" name="Google Shape;120;p41"/>
              <p:cNvSpPr/>
              <p:nvPr/>
            </p:nvSpPr>
            <p:spPr>
              <a:xfrm rot="-5400000">
                <a:off x="8155924" y="2415079"/>
                <a:ext cx="40205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02050" h="41338" extrusionOk="0">
                    <a:moveTo>
                      <a:pt x="0" y="0"/>
                    </a:moveTo>
                    <a:lnTo>
                      <a:pt x="402050" y="0"/>
                    </a:lnTo>
                    <a:lnTo>
                      <a:pt x="40205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1" name="Google Shape;121;p41"/>
              <p:cNvSpPr/>
              <p:nvPr/>
            </p:nvSpPr>
            <p:spPr>
              <a:xfrm rot="-5400000">
                <a:off x="8199834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2" name="Google Shape;122;p41"/>
              <p:cNvSpPr/>
              <p:nvPr/>
            </p:nvSpPr>
            <p:spPr>
              <a:xfrm rot="-5400000">
                <a:off x="8248935" y="2431700"/>
                <a:ext cx="36880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8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3" name="Google Shape;123;p41"/>
              <p:cNvSpPr/>
              <p:nvPr/>
            </p:nvSpPr>
            <p:spPr>
              <a:xfrm rot="-5400000">
                <a:off x="8276224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4" name="Google Shape;124;p41"/>
              <p:cNvSpPr/>
              <p:nvPr/>
            </p:nvSpPr>
            <p:spPr>
              <a:xfrm rot="-5400000">
                <a:off x="8361187" y="2467657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5" name="Google Shape;125;p41"/>
              <p:cNvSpPr/>
              <p:nvPr/>
            </p:nvSpPr>
            <p:spPr>
              <a:xfrm rot="-5400000">
                <a:off x="8352520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6" name="Google Shape;126;p41"/>
              <p:cNvSpPr/>
              <p:nvPr/>
            </p:nvSpPr>
            <p:spPr>
              <a:xfrm rot="-5400000">
                <a:off x="8401621" y="2431700"/>
                <a:ext cx="368807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7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7" name="Google Shape;127;p41"/>
              <p:cNvSpPr/>
              <p:nvPr/>
            </p:nvSpPr>
            <p:spPr>
              <a:xfrm rot="-5400000">
                <a:off x="8428910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8" name="Google Shape;128;p41"/>
              <p:cNvSpPr/>
              <p:nvPr/>
            </p:nvSpPr>
            <p:spPr>
              <a:xfrm rot="-5400000">
                <a:off x="8588121" y="2541904"/>
                <a:ext cx="148399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148399" h="41338" extrusionOk="0">
                    <a:moveTo>
                      <a:pt x="0" y="0"/>
                    </a:moveTo>
                    <a:lnTo>
                      <a:pt x="148400" y="0"/>
                    </a:lnTo>
                    <a:lnTo>
                      <a:pt x="14840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9" name="Google Shape;129;p41"/>
              <p:cNvSpPr/>
              <p:nvPr/>
            </p:nvSpPr>
            <p:spPr>
              <a:xfrm rot="-5400000">
                <a:off x="8505205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0" name="Google Shape;130;p41"/>
              <p:cNvSpPr/>
              <p:nvPr/>
            </p:nvSpPr>
            <p:spPr>
              <a:xfrm rot="-5400000">
                <a:off x="8590264" y="2467562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1" name="Google Shape;131;p41"/>
              <p:cNvSpPr/>
              <p:nvPr/>
            </p:nvSpPr>
            <p:spPr>
              <a:xfrm>
                <a:off x="7993284" y="2724689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2" name="Google Shape;132;p41"/>
              <p:cNvSpPr/>
              <p:nvPr/>
            </p:nvSpPr>
            <p:spPr>
              <a:xfrm>
                <a:off x="8078914" y="2724689"/>
                <a:ext cx="553116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553116" h="14954" extrusionOk="0">
                    <a:moveTo>
                      <a:pt x="0" y="0"/>
                    </a:moveTo>
                    <a:lnTo>
                      <a:pt x="553117" y="0"/>
                    </a:lnTo>
                    <a:lnTo>
                      <a:pt x="553117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3" name="Google Shape;133;p41"/>
              <p:cNvSpPr/>
              <p:nvPr/>
            </p:nvSpPr>
            <p:spPr>
              <a:xfrm>
                <a:off x="8078914" y="2760217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4" name="Google Shape;134;p41"/>
              <p:cNvSpPr/>
              <p:nvPr/>
            </p:nvSpPr>
            <p:spPr>
              <a:xfrm>
                <a:off x="7993284" y="3114833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5" name="Google Shape;135;p41"/>
              <p:cNvSpPr/>
              <p:nvPr/>
            </p:nvSpPr>
            <p:spPr>
              <a:xfrm>
                <a:off x="8078914" y="3114833"/>
                <a:ext cx="272034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272034" h="14954" extrusionOk="0">
                    <a:moveTo>
                      <a:pt x="0" y="0"/>
                    </a:moveTo>
                    <a:lnTo>
                      <a:pt x="272034" y="0"/>
                    </a:lnTo>
                    <a:lnTo>
                      <a:pt x="272034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6" name="Google Shape;136;p41"/>
              <p:cNvSpPr/>
              <p:nvPr/>
            </p:nvSpPr>
            <p:spPr>
              <a:xfrm>
                <a:off x="8078914" y="3150361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7" name="Google Shape;137;p41"/>
              <p:cNvSpPr/>
              <p:nvPr/>
            </p:nvSpPr>
            <p:spPr>
              <a:xfrm>
                <a:off x="7993284" y="3210464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8" name="Google Shape;138;p41"/>
              <p:cNvSpPr/>
              <p:nvPr/>
            </p:nvSpPr>
            <p:spPr>
              <a:xfrm>
                <a:off x="8078914" y="3210464"/>
                <a:ext cx="206692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206692" h="14954" extrusionOk="0">
                    <a:moveTo>
                      <a:pt x="0" y="0"/>
                    </a:moveTo>
                    <a:lnTo>
                      <a:pt x="206693" y="0"/>
                    </a:lnTo>
                    <a:lnTo>
                      <a:pt x="206693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9" name="Google Shape;139;p41"/>
              <p:cNvSpPr/>
              <p:nvPr/>
            </p:nvSpPr>
            <p:spPr>
              <a:xfrm>
                <a:off x="8078914" y="3246088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0" name="Google Shape;140;p41"/>
              <p:cNvSpPr/>
              <p:nvPr/>
            </p:nvSpPr>
            <p:spPr>
              <a:xfrm>
                <a:off x="9055512" y="2905188"/>
                <a:ext cx="70961" cy="360521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60521" extrusionOk="0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60521"/>
                    </a:lnTo>
                    <a:lnTo>
                      <a:pt x="0" y="36052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1" name="Google Shape;141;p41"/>
              <p:cNvSpPr/>
              <p:nvPr/>
            </p:nvSpPr>
            <p:spPr>
              <a:xfrm>
                <a:off x="9177528" y="2965100"/>
                <a:ext cx="70961" cy="300609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00609" extrusionOk="0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00609"/>
                    </a:lnTo>
                    <a:lnTo>
                      <a:pt x="0" y="30060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2" name="Google Shape;142;p41"/>
              <p:cNvSpPr/>
              <p:nvPr/>
            </p:nvSpPr>
            <p:spPr>
              <a:xfrm>
                <a:off x="9299448" y="3074447"/>
                <a:ext cx="70961" cy="191357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191357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191357"/>
                    </a:lnTo>
                    <a:lnTo>
                      <a:pt x="0" y="191357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3" name="Google Shape;143;p41"/>
              <p:cNvSpPr/>
              <p:nvPr/>
            </p:nvSpPr>
            <p:spPr>
              <a:xfrm>
                <a:off x="9421368" y="2959861"/>
                <a:ext cx="70961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05847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305848"/>
                    </a:lnTo>
                    <a:lnTo>
                      <a:pt x="0" y="30584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4" name="Google Shape;144;p41"/>
              <p:cNvSpPr/>
              <p:nvPr/>
            </p:nvSpPr>
            <p:spPr>
              <a:xfrm>
                <a:off x="9543288" y="3010153"/>
                <a:ext cx="70961" cy="255651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255651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255651"/>
                    </a:lnTo>
                    <a:lnTo>
                      <a:pt x="0" y="25565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5" name="Google Shape;145;p41"/>
              <p:cNvSpPr/>
              <p:nvPr/>
            </p:nvSpPr>
            <p:spPr>
              <a:xfrm>
                <a:off x="9665208" y="2854991"/>
                <a:ext cx="70961" cy="410813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410813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410813"/>
                    </a:lnTo>
                    <a:lnTo>
                      <a:pt x="0" y="41081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6" name="Google Shape;146;p41"/>
              <p:cNvSpPr/>
              <p:nvPr/>
            </p:nvSpPr>
            <p:spPr>
              <a:xfrm>
                <a:off x="9012269" y="2829940"/>
                <a:ext cx="790003" cy="436435"/>
              </a:xfrm>
              <a:custGeom>
                <a:avLst/>
                <a:gdLst/>
                <a:ahLst/>
                <a:cxnLst/>
                <a:rect l="l" t="t" r="r" b="b"/>
                <a:pathLst>
                  <a:path w="790003" h="436435" extrusionOk="0">
                    <a:moveTo>
                      <a:pt x="2191" y="0"/>
                    </a:moveTo>
                    <a:lnTo>
                      <a:pt x="2953" y="108966"/>
                    </a:lnTo>
                    <a:lnTo>
                      <a:pt x="2953" y="217932"/>
                    </a:lnTo>
                    <a:lnTo>
                      <a:pt x="3524" y="435769"/>
                    </a:lnTo>
                    <a:lnTo>
                      <a:pt x="1810" y="433959"/>
                    </a:lnTo>
                    <a:cubicBezTo>
                      <a:pt x="174117" y="433483"/>
                      <a:pt x="346424" y="433959"/>
                      <a:pt x="518732" y="433959"/>
                    </a:cubicBezTo>
                    <a:lnTo>
                      <a:pt x="662464" y="433959"/>
                    </a:lnTo>
                    <a:lnTo>
                      <a:pt x="790004" y="435007"/>
                    </a:lnTo>
                    <a:lnTo>
                      <a:pt x="662464" y="436055"/>
                    </a:lnTo>
                    <a:lnTo>
                      <a:pt x="518732" y="436055"/>
                    </a:lnTo>
                    <a:cubicBezTo>
                      <a:pt x="346424" y="436055"/>
                      <a:pt x="174117" y="436912"/>
                      <a:pt x="1810" y="436055"/>
                    </a:cubicBezTo>
                    <a:lnTo>
                      <a:pt x="0" y="436055"/>
                    </a:lnTo>
                    <a:lnTo>
                      <a:pt x="0" y="434245"/>
                    </a:lnTo>
                    <a:lnTo>
                      <a:pt x="571" y="216408"/>
                    </a:lnTo>
                    <a:lnTo>
                      <a:pt x="571" y="107442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7" name="Google Shape;147;p41"/>
              <p:cNvSpPr/>
              <p:nvPr/>
            </p:nvSpPr>
            <p:spPr>
              <a:xfrm>
                <a:off x="8998743" y="2852976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8" name="Google Shape;148;p41"/>
              <p:cNvSpPr/>
              <p:nvPr/>
            </p:nvSpPr>
            <p:spPr>
              <a:xfrm>
                <a:off x="8998743" y="2896219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9" name="Google Shape;149;p41"/>
              <p:cNvSpPr/>
              <p:nvPr/>
            </p:nvSpPr>
            <p:spPr>
              <a:xfrm>
                <a:off x="8998743" y="2939462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0" name="Google Shape;150;p41"/>
              <p:cNvSpPr/>
              <p:nvPr/>
            </p:nvSpPr>
            <p:spPr>
              <a:xfrm>
                <a:off x="8998743" y="2982722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1" name="Google Shape;151;p41"/>
              <p:cNvSpPr/>
              <p:nvPr/>
            </p:nvSpPr>
            <p:spPr>
              <a:xfrm>
                <a:off x="8998743" y="3026156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2" name="Google Shape;152;p41"/>
              <p:cNvSpPr/>
              <p:nvPr/>
            </p:nvSpPr>
            <p:spPr>
              <a:xfrm>
                <a:off x="8998743" y="3069202"/>
                <a:ext cx="31337" cy="4013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3" extrusionOk="0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6252" y="3413"/>
                      <a:pt x="20992" y="4087"/>
                      <a:pt x="15716" y="4007"/>
                    </a:cubicBezTo>
                    <a:cubicBezTo>
                      <a:pt x="10412" y="4046"/>
                      <a:pt x="5126" y="3373"/>
                      <a:pt x="0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3" name="Google Shape;153;p41"/>
              <p:cNvSpPr/>
              <p:nvPr/>
            </p:nvSpPr>
            <p:spPr>
              <a:xfrm>
                <a:off x="8998743" y="3112445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1062" y="4673"/>
                      <a:pt x="10276" y="4673"/>
                      <a:pt x="1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4" name="Google Shape;154;p41"/>
              <p:cNvSpPr/>
              <p:nvPr/>
            </p:nvSpPr>
            <p:spPr>
              <a:xfrm>
                <a:off x="8998743" y="3155696"/>
                <a:ext cx="31337" cy="3999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3999" extrusionOk="0">
                    <a:moveTo>
                      <a:pt x="0" y="2000"/>
                    </a:moveTo>
                    <a:cubicBezTo>
                      <a:pt x="10276" y="-667"/>
                      <a:pt x="21062" y="-667"/>
                      <a:pt x="31337" y="2000"/>
                    </a:cubicBezTo>
                    <a:cubicBezTo>
                      <a:pt x="21062" y="4666"/>
                      <a:pt x="10276" y="46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5" name="Google Shape;155;p41"/>
              <p:cNvSpPr/>
              <p:nvPr/>
            </p:nvSpPr>
            <p:spPr>
              <a:xfrm>
                <a:off x="8998743" y="3198939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62" y="3453"/>
                      <a:pt x="20995" y="4127"/>
                      <a:pt x="15716" y="4000"/>
                    </a:cubicBezTo>
                    <a:cubicBezTo>
                      <a:pt x="10409" y="4086"/>
                      <a:pt x="5117" y="3413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6" name="Google Shape;156;p41"/>
              <p:cNvSpPr/>
              <p:nvPr/>
            </p:nvSpPr>
            <p:spPr>
              <a:xfrm>
                <a:off x="9149429" y="2370073"/>
                <a:ext cx="213645" cy="196691"/>
              </a:xfrm>
              <a:custGeom>
                <a:avLst/>
                <a:gdLst/>
                <a:ahLst/>
                <a:cxnLst/>
                <a:rect l="l" t="t" r="r" b="b"/>
                <a:pathLst>
                  <a:path w="213645" h="196691" extrusionOk="0">
                    <a:moveTo>
                      <a:pt x="213646" y="0"/>
                    </a:moveTo>
                    <a:cubicBezTo>
                      <a:pt x="213617" y="85715"/>
                      <a:pt x="162406" y="163131"/>
                      <a:pt x="83534" y="19669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7" name="Google Shape;157;p41"/>
              <p:cNvSpPr/>
              <p:nvPr/>
            </p:nvSpPr>
            <p:spPr>
              <a:xfrm>
                <a:off x="8908159" y="2142234"/>
                <a:ext cx="427197" cy="426532"/>
              </a:xfrm>
              <a:custGeom>
                <a:avLst/>
                <a:gdLst/>
                <a:ahLst/>
                <a:cxnLst/>
                <a:rect l="l" t="t" r="r" b="b"/>
                <a:pathLst>
                  <a:path w="427197" h="426532" extrusionOk="0">
                    <a:moveTo>
                      <a:pt x="213457" y="213171"/>
                    </a:moveTo>
                    <a:lnTo>
                      <a:pt x="296991" y="409672"/>
                    </a:lnTo>
                    <a:cubicBezTo>
                      <a:pt x="296991" y="409672"/>
                      <a:pt x="296991" y="409672"/>
                      <a:pt x="296991" y="409672"/>
                    </a:cubicBezTo>
                    <a:cubicBezTo>
                      <a:pt x="290514" y="412339"/>
                      <a:pt x="283942" y="414815"/>
                      <a:pt x="277369" y="416911"/>
                    </a:cubicBezTo>
                    <a:cubicBezTo>
                      <a:pt x="236051" y="429740"/>
                      <a:pt x="191815" y="429740"/>
                      <a:pt x="150496" y="416911"/>
                    </a:cubicBezTo>
                    <a:cubicBezTo>
                      <a:pt x="83279" y="396059"/>
                      <a:pt x="30609" y="343496"/>
                      <a:pt x="9622" y="276322"/>
                    </a:cubicBezTo>
                    <a:cubicBezTo>
                      <a:pt x="-3207" y="235004"/>
                      <a:pt x="-3207" y="190767"/>
                      <a:pt x="9622" y="149449"/>
                    </a:cubicBezTo>
                    <a:cubicBezTo>
                      <a:pt x="30617" y="82577"/>
                      <a:pt x="83144" y="30299"/>
                      <a:pt x="150115" y="9622"/>
                    </a:cubicBezTo>
                    <a:cubicBezTo>
                      <a:pt x="191433" y="-3207"/>
                      <a:pt x="235670" y="-3207"/>
                      <a:pt x="276988" y="9622"/>
                    </a:cubicBezTo>
                    <a:cubicBezTo>
                      <a:pt x="366339" y="37276"/>
                      <a:pt x="427244" y="119924"/>
                      <a:pt x="427198" y="213457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8" name="Google Shape;158;p41"/>
              <p:cNvSpPr/>
              <p:nvPr/>
            </p:nvSpPr>
            <p:spPr>
              <a:xfrm>
                <a:off x="8908648" y="2141576"/>
                <a:ext cx="426994" cy="427214"/>
              </a:xfrm>
              <a:custGeom>
                <a:avLst/>
                <a:gdLst/>
                <a:ahLst/>
                <a:cxnLst/>
                <a:rect l="l" t="t" r="r" b="b"/>
                <a:pathLst>
                  <a:path w="426994" h="427214" extrusionOk="0">
                    <a:moveTo>
                      <a:pt x="212968" y="213829"/>
                    </a:moveTo>
                    <a:lnTo>
                      <a:pt x="296501" y="410330"/>
                    </a:lnTo>
                    <a:cubicBezTo>
                      <a:pt x="296501" y="410330"/>
                      <a:pt x="296501" y="410330"/>
                      <a:pt x="296501" y="410330"/>
                    </a:cubicBezTo>
                    <a:cubicBezTo>
                      <a:pt x="290024" y="412997"/>
                      <a:pt x="283452" y="415473"/>
                      <a:pt x="276880" y="417569"/>
                    </a:cubicBezTo>
                    <a:cubicBezTo>
                      <a:pt x="164235" y="452513"/>
                      <a:pt x="44590" y="389524"/>
                      <a:pt x="9646" y="276879"/>
                    </a:cubicBezTo>
                    <a:cubicBezTo>
                      <a:pt x="-25299" y="164234"/>
                      <a:pt x="37690" y="44590"/>
                      <a:pt x="150335" y="9645"/>
                    </a:cubicBezTo>
                    <a:cubicBezTo>
                      <a:pt x="262854" y="-25260"/>
                      <a:pt x="382386" y="37548"/>
                      <a:pt x="417469" y="150012"/>
                    </a:cubicBezTo>
                    <a:cubicBezTo>
                      <a:pt x="423800" y="170561"/>
                      <a:pt x="427011" y="191945"/>
                      <a:pt x="426994" y="213448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59" name="Google Shape;159;p41"/>
              <p:cNvSpPr/>
              <p:nvPr/>
            </p:nvSpPr>
            <p:spPr>
              <a:xfrm>
                <a:off x="8907871" y="2141643"/>
                <a:ext cx="427105" cy="375781"/>
              </a:xfrm>
              <a:custGeom>
                <a:avLst/>
                <a:gdLst/>
                <a:ahLst/>
                <a:cxnLst/>
                <a:rect l="l" t="t" r="r" b="b"/>
                <a:pathLst>
                  <a:path w="427105" h="375781" extrusionOk="0">
                    <a:moveTo>
                      <a:pt x="213840" y="213857"/>
                    </a:moveTo>
                    <a:lnTo>
                      <a:pt x="74680" y="375782"/>
                    </a:lnTo>
                    <a:cubicBezTo>
                      <a:pt x="-14916" y="299083"/>
                      <a:pt x="-25371" y="164275"/>
                      <a:pt x="51327" y="74680"/>
                    </a:cubicBezTo>
                    <a:cubicBezTo>
                      <a:pt x="128025" y="-14916"/>
                      <a:pt x="262834" y="-25371"/>
                      <a:pt x="352429" y="51327"/>
                    </a:cubicBezTo>
                    <a:cubicBezTo>
                      <a:pt x="399903" y="91968"/>
                      <a:pt x="427193" y="151363"/>
                      <a:pt x="427105" y="21385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0" name="Google Shape;160;p41"/>
              <p:cNvSpPr/>
              <p:nvPr/>
            </p:nvSpPr>
            <p:spPr>
              <a:xfrm>
                <a:off x="9111900" y="2435796"/>
                <a:ext cx="361187" cy="202691"/>
              </a:xfrm>
              <a:custGeom>
                <a:avLst/>
                <a:gdLst/>
                <a:ahLst/>
                <a:cxnLst/>
                <a:rect l="l" t="t" r="r" b="b"/>
                <a:pathLst>
                  <a:path w="361187" h="202691" extrusionOk="0">
                    <a:moveTo>
                      <a:pt x="361188" y="202692"/>
                    </a:moveTo>
                    <a:lnTo>
                      <a:pt x="199834" y="202692"/>
                    </a:lnTo>
                    <a:lnTo>
                      <a:pt x="0" y="2858"/>
                    </a:lnTo>
                    <a:lnTo>
                      <a:pt x="2953" y="0"/>
                    </a:lnTo>
                    <a:lnTo>
                      <a:pt x="201549" y="198596"/>
                    </a:lnTo>
                    <a:lnTo>
                      <a:pt x="361188" y="198596"/>
                    </a:lnTo>
                    <a:lnTo>
                      <a:pt x="361188" y="202692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1" name="Google Shape;161;p41"/>
              <p:cNvSpPr/>
              <p:nvPr/>
            </p:nvSpPr>
            <p:spPr>
              <a:xfrm>
                <a:off x="9102185" y="2425985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2" name="Google Shape;162;p41"/>
              <p:cNvSpPr/>
              <p:nvPr/>
            </p:nvSpPr>
            <p:spPr>
              <a:xfrm>
                <a:off x="9204960" y="2394648"/>
                <a:ext cx="268128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268128" h="89249" extrusionOk="0">
                    <a:moveTo>
                      <a:pt x="268128" y="89249"/>
                    </a:moveTo>
                    <a:lnTo>
                      <a:pt x="86296" y="89249"/>
                    </a:lnTo>
                    <a:lnTo>
                      <a:pt x="0" y="2953"/>
                    </a:lnTo>
                    <a:lnTo>
                      <a:pt x="2953" y="0"/>
                    </a:lnTo>
                    <a:lnTo>
                      <a:pt x="88011" y="85153"/>
                    </a:lnTo>
                    <a:lnTo>
                      <a:pt x="268128" y="85153"/>
                    </a:lnTo>
                    <a:lnTo>
                      <a:pt x="268128" y="8924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3" name="Google Shape;163;p41"/>
              <p:cNvSpPr/>
              <p:nvPr/>
            </p:nvSpPr>
            <p:spPr>
              <a:xfrm>
                <a:off x="9195149" y="2384932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4" name="Google Shape;164;p41"/>
              <p:cNvSpPr/>
              <p:nvPr/>
            </p:nvSpPr>
            <p:spPr>
              <a:xfrm>
                <a:off x="9198197" y="2330926"/>
                <a:ext cx="274891" cy="4095"/>
              </a:xfrm>
              <a:custGeom>
                <a:avLst/>
                <a:gdLst/>
                <a:ahLst/>
                <a:cxnLst/>
                <a:rect l="l" t="t" r="r" b="b"/>
                <a:pathLst>
                  <a:path w="274891" h="4095" extrusionOk="0">
                    <a:moveTo>
                      <a:pt x="0" y="0"/>
                    </a:moveTo>
                    <a:lnTo>
                      <a:pt x="274891" y="0"/>
                    </a:lnTo>
                    <a:lnTo>
                      <a:pt x="274891" y="4096"/>
                    </a:lnTo>
                    <a:lnTo>
                      <a:pt x="0" y="409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5" name="Google Shape;165;p41"/>
              <p:cNvSpPr/>
              <p:nvPr/>
            </p:nvSpPr>
            <p:spPr>
              <a:xfrm>
                <a:off x="9183909" y="2321782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6" name="Google Shape;166;p41"/>
              <p:cNvSpPr/>
              <p:nvPr/>
            </p:nvSpPr>
            <p:spPr>
              <a:xfrm>
                <a:off x="9535572" y="2310447"/>
                <a:ext cx="199739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99739" h="18573" extrusionOk="0">
                    <a:moveTo>
                      <a:pt x="0" y="0"/>
                    </a:moveTo>
                    <a:lnTo>
                      <a:pt x="199739" y="0"/>
                    </a:lnTo>
                    <a:lnTo>
                      <a:pt x="199739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7" name="Google Shape;167;p41"/>
              <p:cNvSpPr/>
              <p:nvPr/>
            </p:nvSpPr>
            <p:spPr>
              <a:xfrm>
                <a:off x="9535572" y="2349214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8" name="Google Shape;168;p41"/>
              <p:cNvSpPr/>
              <p:nvPr/>
            </p:nvSpPr>
            <p:spPr>
              <a:xfrm>
                <a:off x="9535572" y="2388076"/>
                <a:ext cx="138493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8573" extrusionOk="0">
                    <a:moveTo>
                      <a:pt x="0" y="0"/>
                    </a:moveTo>
                    <a:lnTo>
                      <a:pt x="138493" y="0"/>
                    </a:lnTo>
                    <a:lnTo>
                      <a:pt x="138493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69" name="Google Shape;169;p41"/>
              <p:cNvSpPr/>
              <p:nvPr/>
            </p:nvSpPr>
            <p:spPr>
              <a:xfrm>
                <a:off x="9450514" y="2310447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0" name="Google Shape;170;p41"/>
              <p:cNvSpPr/>
              <p:nvPr/>
            </p:nvSpPr>
            <p:spPr>
              <a:xfrm>
                <a:off x="9535572" y="2460561"/>
                <a:ext cx="224027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24027" h="18573" extrusionOk="0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1" name="Google Shape;171;p41"/>
              <p:cNvSpPr/>
              <p:nvPr/>
            </p:nvSpPr>
            <p:spPr>
              <a:xfrm>
                <a:off x="9535572" y="2499328"/>
                <a:ext cx="18678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86785" h="18573" extrusionOk="0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2" name="Google Shape;172;p41"/>
              <p:cNvSpPr/>
              <p:nvPr/>
            </p:nvSpPr>
            <p:spPr>
              <a:xfrm>
                <a:off x="9535572" y="2538190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3" name="Google Shape;173;p41"/>
              <p:cNvSpPr/>
              <p:nvPr/>
            </p:nvSpPr>
            <p:spPr>
              <a:xfrm>
                <a:off x="9450514" y="2460561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4" name="Google Shape;174;p41"/>
              <p:cNvSpPr/>
              <p:nvPr/>
            </p:nvSpPr>
            <p:spPr>
              <a:xfrm>
                <a:off x="9535572" y="2610675"/>
                <a:ext cx="224027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24027" h="18573" extrusionOk="0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5" name="Google Shape;175;p41"/>
              <p:cNvSpPr/>
              <p:nvPr/>
            </p:nvSpPr>
            <p:spPr>
              <a:xfrm>
                <a:off x="9535572" y="2649442"/>
                <a:ext cx="18678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86785" h="18573" extrusionOk="0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6" name="Google Shape;176;p41"/>
              <p:cNvSpPr/>
              <p:nvPr/>
            </p:nvSpPr>
            <p:spPr>
              <a:xfrm>
                <a:off x="9535572" y="2688304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7" name="Google Shape;177;p41"/>
              <p:cNvSpPr/>
              <p:nvPr/>
            </p:nvSpPr>
            <p:spPr>
              <a:xfrm>
                <a:off x="9450514" y="2610675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8" name="Google Shape;178;p41"/>
              <p:cNvSpPr/>
              <p:nvPr/>
            </p:nvSpPr>
            <p:spPr>
              <a:xfrm>
                <a:off x="7979378" y="2874697"/>
                <a:ext cx="176022" cy="176021"/>
              </a:xfrm>
              <a:custGeom>
                <a:avLst/>
                <a:gdLst/>
                <a:ahLst/>
                <a:cxnLst/>
                <a:rect l="l" t="t" r="r" b="b"/>
                <a:pathLst>
                  <a:path w="176022" h="176021" extrusionOk="0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2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2" y="0"/>
                    </a:cubicBezTo>
                    <a:cubicBezTo>
                      <a:pt x="119584" y="4"/>
                      <a:pt x="148727" y="16908"/>
                      <a:pt x="164401" y="44303"/>
                    </a:cubicBezTo>
                    <a:cubicBezTo>
                      <a:pt x="172055" y="57599"/>
                      <a:pt x="176064" y="72680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9" name="Google Shape;179;p41"/>
              <p:cNvSpPr/>
              <p:nvPr/>
            </p:nvSpPr>
            <p:spPr>
              <a:xfrm>
                <a:off x="8067675" y="2874708"/>
                <a:ext cx="76200" cy="88011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88011" extrusionOk="0">
                    <a:moveTo>
                      <a:pt x="76200" y="44291"/>
                    </a:moveTo>
                    <a:lnTo>
                      <a:pt x="0" y="88011"/>
                    </a:lnTo>
                    <a:lnTo>
                      <a:pt x="0" y="0"/>
                    </a:lnTo>
                    <a:cubicBezTo>
                      <a:pt x="31501" y="46"/>
                      <a:pt x="60569" y="16942"/>
                      <a:pt x="76200" y="4429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80" name="Google Shape;180;p41"/>
              <p:cNvSpPr/>
              <p:nvPr/>
            </p:nvSpPr>
            <p:spPr>
              <a:xfrm>
                <a:off x="8006333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81" name="Google Shape;181;p41"/>
              <p:cNvSpPr/>
              <p:nvPr/>
            </p:nvSpPr>
            <p:spPr>
              <a:xfrm>
                <a:off x="8041957" y="2949193"/>
                <a:ext cx="50672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2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82" name="Google Shape;182;p41"/>
              <p:cNvSpPr/>
              <p:nvPr/>
            </p:nvSpPr>
            <p:spPr>
              <a:xfrm>
                <a:off x="8029384" y="2969101"/>
                <a:ext cx="75818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8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83" name="Google Shape;183;p41"/>
              <p:cNvSpPr/>
              <p:nvPr/>
            </p:nvSpPr>
            <p:spPr>
              <a:xfrm>
                <a:off x="8225935" y="2874318"/>
                <a:ext cx="175974" cy="176046"/>
              </a:xfrm>
              <a:custGeom>
                <a:avLst/>
                <a:gdLst/>
                <a:ahLst/>
                <a:cxnLst/>
                <a:rect l="l" t="t" r="r" b="b"/>
                <a:pathLst>
                  <a:path w="175974" h="176046" extrusionOk="0">
                    <a:moveTo>
                      <a:pt x="175971" y="88401"/>
                    </a:moveTo>
                    <a:cubicBezTo>
                      <a:pt x="175993" y="92737"/>
                      <a:pt x="175674" y="97068"/>
                      <a:pt x="175019" y="101355"/>
                    </a:cubicBezTo>
                    <a:cubicBezTo>
                      <a:pt x="167656" y="149401"/>
                      <a:pt x="122738" y="182382"/>
                      <a:pt x="74692" y="175019"/>
                    </a:cubicBezTo>
                    <a:cubicBezTo>
                      <a:pt x="26646" y="167656"/>
                      <a:pt x="-6335" y="122738"/>
                      <a:pt x="1028" y="74692"/>
                    </a:cubicBezTo>
                    <a:cubicBezTo>
                      <a:pt x="8391" y="26646"/>
                      <a:pt x="53309" y="-6335"/>
                      <a:pt x="101355" y="1028"/>
                    </a:cubicBezTo>
                    <a:cubicBezTo>
                      <a:pt x="127829" y="5085"/>
                      <a:pt x="151016" y="20977"/>
                      <a:pt x="164351" y="44205"/>
                    </a:cubicBezTo>
                    <a:cubicBezTo>
                      <a:pt x="172086" y="57641"/>
                      <a:pt x="176098" y="72897"/>
                      <a:pt x="175971" y="88401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84" name="Google Shape;184;p41"/>
              <p:cNvSpPr/>
              <p:nvPr/>
            </p:nvSpPr>
            <p:spPr>
              <a:xfrm>
                <a:off x="8313800" y="2874708"/>
                <a:ext cx="88107" cy="100965"/>
              </a:xfrm>
              <a:custGeom>
                <a:avLst/>
                <a:gdLst/>
                <a:ahLst/>
                <a:cxnLst/>
                <a:rect l="l" t="t" r="r" b="b"/>
                <a:pathLst>
                  <a:path w="88107" h="100965" extrusionOk="0">
                    <a:moveTo>
                      <a:pt x="88106" y="88011"/>
                    </a:moveTo>
                    <a:cubicBezTo>
                      <a:pt x="88128" y="92347"/>
                      <a:pt x="87809" y="96679"/>
                      <a:pt x="87154" y="100965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31485" y="105"/>
                      <a:pt x="60526" y="16985"/>
                      <a:pt x="76200" y="44291"/>
                    </a:cubicBezTo>
                    <a:cubicBezTo>
                      <a:pt x="83954" y="57560"/>
                      <a:pt x="88061" y="72643"/>
                      <a:pt x="8810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85" name="Google Shape;185;p41"/>
              <p:cNvSpPr/>
              <p:nvPr/>
            </p:nvSpPr>
            <p:spPr>
              <a:xfrm>
                <a:off x="8252840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3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896" y="0"/>
                      <a:pt x="60928" y="0"/>
                      <a:pt x="60960" y="0"/>
                    </a:cubicBezTo>
                    <a:cubicBezTo>
                      <a:pt x="94590" y="0"/>
                      <a:pt x="121867" y="27235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86" name="Google Shape;186;p41"/>
              <p:cNvSpPr/>
              <p:nvPr/>
            </p:nvSpPr>
            <p:spPr>
              <a:xfrm>
                <a:off x="8288464" y="2949193"/>
                <a:ext cx="50672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2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87" name="Google Shape;187;p41"/>
              <p:cNvSpPr/>
              <p:nvPr/>
            </p:nvSpPr>
            <p:spPr>
              <a:xfrm>
                <a:off x="8275891" y="2969101"/>
                <a:ext cx="75818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8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88" name="Google Shape;188;p41"/>
              <p:cNvSpPr/>
              <p:nvPr/>
            </p:nvSpPr>
            <p:spPr>
              <a:xfrm>
                <a:off x="8473622" y="2874613"/>
                <a:ext cx="176410" cy="176212"/>
              </a:xfrm>
              <a:custGeom>
                <a:avLst/>
                <a:gdLst/>
                <a:ahLst/>
                <a:cxnLst/>
                <a:rect l="l" t="t" r="r" b="b"/>
                <a:pathLst>
                  <a:path w="176410" h="176212" extrusionOk="0">
                    <a:moveTo>
                      <a:pt x="176411" y="88106"/>
                    </a:moveTo>
                    <a:cubicBezTo>
                      <a:pt x="176436" y="124586"/>
                      <a:pt x="153977" y="157308"/>
                      <a:pt x="119927" y="170402"/>
                    </a:cubicBezTo>
                    <a:cubicBezTo>
                      <a:pt x="109869" y="174276"/>
                      <a:pt x="99178" y="176246"/>
                      <a:pt x="88400" y="176212"/>
                    </a:cubicBezTo>
                    <a:cubicBezTo>
                      <a:pt x="39741" y="176374"/>
                      <a:pt x="163" y="137059"/>
                      <a:pt x="1" y="88400"/>
                    </a:cubicBezTo>
                    <a:cubicBezTo>
                      <a:pt x="-162" y="39740"/>
                      <a:pt x="39153" y="163"/>
                      <a:pt x="87813" y="0"/>
                    </a:cubicBezTo>
                    <a:cubicBezTo>
                      <a:pt x="119532" y="-105"/>
                      <a:pt x="148859" y="16847"/>
                      <a:pt x="164600" y="44386"/>
                    </a:cubicBezTo>
                    <a:cubicBezTo>
                      <a:pt x="172320" y="57664"/>
                      <a:pt x="176395" y="72746"/>
                      <a:pt x="176411" y="88106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89" name="Google Shape;189;p41"/>
              <p:cNvSpPr/>
              <p:nvPr/>
            </p:nvSpPr>
            <p:spPr>
              <a:xfrm>
                <a:off x="8562022" y="2874708"/>
                <a:ext cx="88010" cy="170307"/>
              </a:xfrm>
              <a:custGeom>
                <a:avLst/>
                <a:gdLst/>
                <a:ahLst/>
                <a:cxnLst/>
                <a:rect l="l" t="t" r="r" b="b"/>
                <a:pathLst>
                  <a:path w="88010" h="170307" extrusionOk="0">
                    <a:moveTo>
                      <a:pt x="88011" y="88011"/>
                    </a:moveTo>
                    <a:cubicBezTo>
                      <a:pt x="88036" y="124491"/>
                      <a:pt x="65577" y="157214"/>
                      <a:pt x="31528" y="170307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48607" y="0"/>
                      <a:pt x="88011" y="39404"/>
                      <a:pt x="88011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90" name="Google Shape;190;p41"/>
              <p:cNvSpPr/>
              <p:nvPr/>
            </p:nvSpPr>
            <p:spPr>
              <a:xfrm>
                <a:off x="8500967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2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91" name="Google Shape;191;p41"/>
              <p:cNvSpPr/>
              <p:nvPr/>
            </p:nvSpPr>
            <p:spPr>
              <a:xfrm>
                <a:off x="8536686" y="2949193"/>
                <a:ext cx="50673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92" name="Google Shape;192;p41"/>
              <p:cNvSpPr/>
              <p:nvPr/>
            </p:nvSpPr>
            <p:spPr>
              <a:xfrm>
                <a:off x="8524113" y="2969101"/>
                <a:ext cx="75819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9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93" name="Google Shape;193;p41"/>
              <p:cNvSpPr/>
              <p:nvPr/>
            </p:nvSpPr>
            <p:spPr>
              <a:xfrm>
                <a:off x="8720899" y="2874697"/>
                <a:ext cx="176022" cy="176021"/>
              </a:xfrm>
              <a:custGeom>
                <a:avLst/>
                <a:gdLst/>
                <a:ahLst/>
                <a:cxnLst/>
                <a:rect l="l" t="t" r="r" b="b"/>
                <a:pathLst>
                  <a:path w="176022" h="176021" extrusionOk="0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3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3" y="0"/>
                    </a:cubicBezTo>
                    <a:cubicBezTo>
                      <a:pt x="119584" y="4"/>
                      <a:pt x="148728" y="16908"/>
                      <a:pt x="164402" y="44303"/>
                    </a:cubicBezTo>
                    <a:cubicBezTo>
                      <a:pt x="172014" y="57616"/>
                      <a:pt x="176019" y="72686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94" name="Google Shape;194;p41"/>
              <p:cNvSpPr/>
              <p:nvPr/>
            </p:nvSpPr>
            <p:spPr>
              <a:xfrm>
                <a:off x="8751665" y="2874708"/>
                <a:ext cx="145256" cy="175736"/>
              </a:xfrm>
              <a:custGeom>
                <a:avLst/>
                <a:gdLst/>
                <a:ahLst/>
                <a:cxnLst/>
                <a:rect l="l" t="t" r="r" b="b"/>
                <a:pathLst>
                  <a:path w="145256" h="175736" extrusionOk="0">
                    <a:moveTo>
                      <a:pt x="145256" y="88011"/>
                    </a:moveTo>
                    <a:cubicBezTo>
                      <a:pt x="145046" y="136670"/>
                      <a:pt x="105429" y="175946"/>
                      <a:pt x="56770" y="175736"/>
                    </a:cubicBezTo>
                    <a:cubicBezTo>
                      <a:pt x="35954" y="175646"/>
                      <a:pt x="15843" y="168189"/>
                      <a:pt x="0" y="154686"/>
                    </a:cubicBezTo>
                    <a:lnTo>
                      <a:pt x="57150" y="88011"/>
                    </a:lnTo>
                    <a:lnTo>
                      <a:pt x="57150" y="0"/>
                    </a:lnTo>
                    <a:cubicBezTo>
                      <a:pt x="105757" y="-53"/>
                      <a:pt x="145203" y="39309"/>
                      <a:pt x="145256" y="87916"/>
                    </a:cubicBezTo>
                    <a:cubicBezTo>
                      <a:pt x="145256" y="87948"/>
                      <a:pt x="145256" y="87979"/>
                      <a:pt x="14525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95" name="Google Shape;195;p41"/>
              <p:cNvSpPr/>
              <p:nvPr/>
            </p:nvSpPr>
            <p:spPr>
              <a:xfrm>
                <a:off x="8747855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2" y="94532"/>
                      <a:pt x="94723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7" y="53"/>
                      <a:pt x="60865" y="0"/>
                    </a:cubicBezTo>
                    <a:cubicBezTo>
                      <a:pt x="60897" y="0"/>
                      <a:pt x="60928" y="0"/>
                      <a:pt x="60960" y="0"/>
                    </a:cubicBezTo>
                    <a:cubicBezTo>
                      <a:pt x="94590" y="0"/>
                      <a:pt x="121868" y="27235"/>
                      <a:pt x="121921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96" name="Google Shape;196;p41"/>
              <p:cNvSpPr/>
              <p:nvPr/>
            </p:nvSpPr>
            <p:spPr>
              <a:xfrm>
                <a:off x="8783478" y="2949193"/>
                <a:ext cx="50673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97" name="Google Shape;197;p41"/>
              <p:cNvSpPr/>
              <p:nvPr/>
            </p:nvSpPr>
            <p:spPr>
              <a:xfrm>
                <a:off x="8770905" y="2969101"/>
                <a:ext cx="75819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9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" name="Google Shape;200;p42"/>
          <p:cNvSpPr/>
          <p:nvPr/>
        </p:nvSpPr>
        <p:spPr>
          <a:xfrm rot="2700000">
            <a:off x="1037144" y="2268285"/>
            <a:ext cx="2321430" cy="2321430"/>
          </a:xfrm>
          <a:prstGeom prst="arc">
            <a:avLst>
              <a:gd name="adj1" fmla="val 20887794"/>
              <a:gd name="adj2" fmla="val 16988131"/>
            </a:avLst>
          </a:prstGeom>
          <a:noFill/>
          <a:ln w="317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400" b="0" i="0" u="none" strike="noStrike" cap="none" dirty="0">
              <a:solidFill>
                <a:schemeClr val="l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01" name="Google Shape;201;p42"/>
          <p:cNvGrpSpPr/>
          <p:nvPr/>
        </p:nvGrpSpPr>
        <p:grpSpPr>
          <a:xfrm>
            <a:off x="10538362" y="5070499"/>
            <a:ext cx="1097280" cy="1422802"/>
            <a:chOff x="10464545" y="2801631"/>
            <a:chExt cx="897471" cy="1163717"/>
          </a:xfrm>
        </p:grpSpPr>
        <p:sp>
          <p:nvSpPr>
            <p:cNvPr id="202" name="Google Shape;202;p42"/>
            <p:cNvSpPr/>
            <p:nvPr/>
          </p:nvSpPr>
          <p:spPr>
            <a:xfrm>
              <a:off x="10892555" y="2801631"/>
              <a:ext cx="439112" cy="640351"/>
            </a:xfrm>
            <a:custGeom>
              <a:avLst/>
              <a:gdLst/>
              <a:ahLst/>
              <a:cxnLst/>
              <a:rect l="l" t="t" r="r" b="b"/>
              <a:pathLst>
                <a:path w="428648" h="623694" extrusionOk="0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FE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42"/>
            <p:cNvSpPr/>
            <p:nvPr/>
          </p:nvSpPr>
          <p:spPr>
            <a:xfrm>
              <a:off x="10916979" y="3543910"/>
              <a:ext cx="445037" cy="245407"/>
            </a:xfrm>
            <a:custGeom>
              <a:avLst/>
              <a:gdLst/>
              <a:ahLst/>
              <a:cxnLst/>
              <a:rect l="l" t="t" r="r" b="b"/>
              <a:pathLst>
                <a:path w="434432" h="239023" extrusionOk="0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FE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4" name="Google Shape;204;p42"/>
            <p:cNvSpPr/>
            <p:nvPr/>
          </p:nvSpPr>
          <p:spPr>
            <a:xfrm>
              <a:off x="10652326" y="3657649"/>
              <a:ext cx="522703" cy="240666"/>
            </a:xfrm>
            <a:custGeom>
              <a:avLst/>
              <a:gdLst/>
              <a:ahLst/>
              <a:cxnLst/>
              <a:rect l="l" t="t" r="r" b="b"/>
              <a:pathLst>
                <a:path w="510247" h="234406" extrusionOk="0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5" name="Google Shape;205;p42"/>
            <p:cNvSpPr/>
            <p:nvPr/>
          </p:nvSpPr>
          <p:spPr>
            <a:xfrm>
              <a:off x="10610671" y="2976825"/>
              <a:ext cx="551319" cy="988523"/>
            </a:xfrm>
            <a:custGeom>
              <a:avLst/>
              <a:gdLst/>
              <a:ahLst/>
              <a:cxnLst/>
              <a:rect l="l" t="t" r="r" b="b"/>
              <a:pathLst>
                <a:path w="538182" h="962809" extrusionOk="0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6" name="Google Shape;206;p42"/>
            <p:cNvSpPr/>
            <p:nvPr/>
          </p:nvSpPr>
          <p:spPr>
            <a:xfrm>
              <a:off x="10464545" y="3157542"/>
              <a:ext cx="292355" cy="509298"/>
            </a:xfrm>
            <a:custGeom>
              <a:avLst/>
              <a:gdLst/>
              <a:ahLst/>
              <a:cxnLst/>
              <a:rect l="l" t="t" r="r" b="b"/>
              <a:pathLst>
                <a:path w="285388" h="496050" extrusionOk="0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FE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7" name="Google Shape;207;p42"/>
            <p:cNvSpPr/>
            <p:nvPr/>
          </p:nvSpPr>
          <p:spPr>
            <a:xfrm>
              <a:off x="10604406" y="3325396"/>
              <a:ext cx="139790" cy="546644"/>
            </a:xfrm>
            <a:custGeom>
              <a:avLst/>
              <a:gdLst/>
              <a:ahLst/>
              <a:cxnLst/>
              <a:rect l="l" t="t" r="r" b="b"/>
              <a:pathLst>
                <a:path w="136459" h="532424" extrusionOk="0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43"/>
          <p:cNvGrpSpPr/>
          <p:nvPr/>
        </p:nvGrpSpPr>
        <p:grpSpPr>
          <a:xfrm>
            <a:off x="7627541" y="1"/>
            <a:ext cx="3447532" cy="6858000"/>
            <a:chOff x="7736398" y="0"/>
            <a:chExt cx="3447532" cy="6954077"/>
          </a:xfrm>
        </p:grpSpPr>
        <p:sp>
          <p:nvSpPr>
            <p:cNvPr id="210" name="Google Shape;210;p43"/>
            <p:cNvSpPr/>
            <p:nvPr/>
          </p:nvSpPr>
          <p:spPr>
            <a:xfrm>
              <a:off x="8239078" y="0"/>
              <a:ext cx="2503713" cy="26561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1" name="Google Shape;211;p43"/>
            <p:cNvSpPr/>
            <p:nvPr/>
          </p:nvSpPr>
          <p:spPr>
            <a:xfrm>
              <a:off x="8239078" y="2615564"/>
              <a:ext cx="2503713" cy="4338513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2" name="Google Shape;212;p43"/>
            <p:cNvSpPr/>
            <p:nvPr/>
          </p:nvSpPr>
          <p:spPr>
            <a:xfrm>
              <a:off x="7736398" y="911134"/>
              <a:ext cx="3447532" cy="34494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13" name="Google Shape;213;p43"/>
          <p:cNvSpPr>
            <a:spLocks noGrp="1"/>
          </p:cNvSpPr>
          <p:nvPr>
            <p:ph type="pic" idx="2"/>
          </p:nvPr>
        </p:nvSpPr>
        <p:spPr>
          <a:xfrm>
            <a:off x="7823153" y="1731963"/>
            <a:ext cx="3117847" cy="169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dirty="0"/>
          </a:p>
        </p:txBody>
      </p:sp>
      <p:pic>
        <p:nvPicPr>
          <p:cNvPr id="214" name="Google Shape;214;p4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648227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44"/>
          <p:cNvGrpSpPr/>
          <p:nvPr/>
        </p:nvGrpSpPr>
        <p:grpSpPr>
          <a:xfrm>
            <a:off x="7627541" y="1"/>
            <a:ext cx="3447532" cy="6858000"/>
            <a:chOff x="7736398" y="0"/>
            <a:chExt cx="3447532" cy="6954077"/>
          </a:xfrm>
        </p:grpSpPr>
        <p:sp>
          <p:nvSpPr>
            <p:cNvPr id="218" name="Google Shape;218;p44"/>
            <p:cNvSpPr/>
            <p:nvPr/>
          </p:nvSpPr>
          <p:spPr>
            <a:xfrm>
              <a:off x="8239078" y="0"/>
              <a:ext cx="2503713" cy="26561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9" name="Google Shape;219;p44"/>
            <p:cNvSpPr/>
            <p:nvPr/>
          </p:nvSpPr>
          <p:spPr>
            <a:xfrm>
              <a:off x="8239078" y="2615564"/>
              <a:ext cx="2503713" cy="4338513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0" name="Google Shape;220;p44"/>
            <p:cNvSpPr/>
            <p:nvPr/>
          </p:nvSpPr>
          <p:spPr>
            <a:xfrm>
              <a:off x="7736398" y="911134"/>
              <a:ext cx="3447532" cy="34494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21" name="Google Shape;221;p44"/>
          <p:cNvSpPr>
            <a:spLocks noGrp="1"/>
          </p:cNvSpPr>
          <p:nvPr>
            <p:ph type="pic" idx="2"/>
          </p:nvPr>
        </p:nvSpPr>
        <p:spPr>
          <a:xfrm>
            <a:off x="7823153" y="1731963"/>
            <a:ext cx="3117847" cy="169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dirty="0"/>
          </a:p>
        </p:txBody>
      </p:sp>
      <p:pic>
        <p:nvPicPr>
          <p:cNvPr id="222" name="Google Shape;222;p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648227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600"/>
              <a:buFont typeface="Arial" panose="020B0604020202020204"/>
              <a:buNone/>
              <a:defRPr sz="3600" b="1" i="0" u="none" strike="noStrike" cap="none">
                <a:solidFill>
                  <a:srgbClr val="1F386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" name="Google Shape;11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" name="Google Shape;1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3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.sv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"/>
          <p:cNvSpPr txBox="1">
            <a:spLocks noGrp="1"/>
          </p:cNvSpPr>
          <p:nvPr>
            <p:ph type="subTitle" idx="1"/>
          </p:nvPr>
        </p:nvSpPr>
        <p:spPr>
          <a:xfrm>
            <a:off x="5415858" y="2857509"/>
            <a:ext cx="5711171" cy="221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4000" dirty="0"/>
              <a:t>Member</a:t>
            </a: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 err="1"/>
              <a:t>Nguyen</a:t>
            </a:r>
            <a:r>
              <a:rPr lang="en-US"/>
              <a:t> Hong Phong Phu</a:t>
            </a:r>
            <a:endParaRPr lang="en-US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Nguyen Tan Trung</a:t>
            </a:r>
            <a:endParaRPr lang="en-US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Han Trung Kien</a:t>
            </a:r>
            <a:endParaRPr lang="en-US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Pham Huu Thang</a:t>
            </a:r>
            <a:endParaRPr lang="en-US"/>
          </a:p>
        </p:txBody>
      </p:sp>
      <p:sp>
        <p:nvSpPr>
          <p:cNvPr id="2" name="Rectangles 0"/>
          <p:cNvSpPr/>
          <p:nvPr/>
        </p:nvSpPr>
        <p:spPr>
          <a:xfrm>
            <a:off x="4834255" y="725805"/>
            <a:ext cx="7362190" cy="13220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8000" b="1" i="0" u="none" strike="noStrike" cap="none">
                <a:solidFill>
                  <a:schemeClr val="accent6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Caro </a:t>
            </a:r>
            <a:r>
              <a:rPr lang="en-US" sz="8000" b="1" i="0" u="none" strike="noStrike" cap="none">
                <a:solidFill>
                  <a:schemeClr val="accent6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King</a:t>
            </a:r>
            <a:endParaRPr lang="en-US" sz="8000" b="1" i="0" u="none" strike="noStrike" cap="none">
              <a:solidFill>
                <a:schemeClr val="accent6"/>
              </a:solidFill>
              <a:effectLst>
                <a:reflection blurRad="6350" stA="53000" endA="300" endPos="35500" dir="5400000" sy="-90000" algn="bl" rotWithShape="0"/>
              </a:effectLst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" name="Picture Placeholder 11" descr="144605499_792549157997112_2442287397909664559_n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 rot="20580000">
            <a:off x="4588510" y="887730"/>
            <a:ext cx="1031875" cy="10318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4"/>
          <p:cNvSpPr txBox="1"/>
          <p:nvPr/>
        </p:nvSpPr>
        <p:spPr>
          <a:xfrm>
            <a:off x="1506799" y="3064920"/>
            <a:ext cx="2602109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 panose="020B0604020202020204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Prototypes</a:t>
            </a:r>
            <a:endParaRPr sz="3600" b="1" i="0" u="none" strike="noStrike" cap="none">
              <a:solidFill>
                <a:srgbClr val="1F386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9" name="Google Shape;889;p14"/>
          <p:cNvSpPr/>
          <p:nvPr/>
        </p:nvSpPr>
        <p:spPr>
          <a:xfrm>
            <a:off x="2442094" y="2142997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435D7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0" name="Google Shape;890;p14"/>
          <p:cNvSpPr/>
          <p:nvPr/>
        </p:nvSpPr>
        <p:spPr>
          <a:xfrm>
            <a:off x="510452" y="276911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435D7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891" name="Google Shape;891;p14"/>
          <p:cNvGrpSpPr/>
          <p:nvPr/>
        </p:nvGrpSpPr>
        <p:grpSpPr>
          <a:xfrm>
            <a:off x="510452" y="3657986"/>
            <a:ext cx="457200" cy="457200"/>
            <a:chOff x="1487200" y="2021475"/>
            <a:chExt cx="483125" cy="483150"/>
          </a:xfrm>
        </p:grpSpPr>
        <p:sp>
          <p:nvSpPr>
            <p:cNvPr id="892" name="Google Shape;892;p14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3" name="Google Shape;893;p14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4" name="Google Shape;894;p14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5" name="Google Shape;895;p14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96" name="Google Shape;896;p14"/>
          <p:cNvGrpSpPr/>
          <p:nvPr/>
        </p:nvGrpSpPr>
        <p:grpSpPr>
          <a:xfrm>
            <a:off x="513874" y="1828800"/>
            <a:ext cx="457200" cy="457200"/>
            <a:chOff x="5053900" y="2021500"/>
            <a:chExt cx="483750" cy="483125"/>
          </a:xfrm>
        </p:grpSpPr>
        <p:sp>
          <p:nvSpPr>
            <p:cNvPr id="897" name="Google Shape;897;p14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3" name="Google Shape;903;p14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4" name="Google Shape;904;p14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5306060" y="226060"/>
            <a:ext cx="63061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Placeholder 1" descr="144398652_2496566237306200_2694542553175016028_n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127635" y="1167765"/>
            <a:ext cx="7913370" cy="3860800"/>
          </a:xfrm>
          <a:prstGeom prst="rect">
            <a:avLst/>
          </a:prstGeom>
        </p:spPr>
      </p:pic>
      <p:pic>
        <p:nvPicPr>
          <p:cNvPr id="12" name="Picture Placeholder 11" descr="144605499_792549157997112_2442287397909664559_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600" y="2066925"/>
            <a:ext cx="1616710" cy="161671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31;p3"/>
          <p:cNvSpPr txBox="1"/>
          <p:nvPr/>
        </p:nvSpPr>
        <p:spPr>
          <a:xfrm>
            <a:off x="6236233" y="1361166"/>
            <a:ext cx="6111443" cy="70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4000" b="0" i="0" u="none" strike="noStrike" cap="none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Caro King</a:t>
            </a:r>
            <a:endParaRPr lang="en-US" sz="4000" b="0" i="0" u="none" strike="noStrike" cap="none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Placeholder 1" descr="144507774_180435237191866_2723456687577685312_n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90170" y="1475740"/>
            <a:ext cx="7849870" cy="4413885"/>
          </a:xfrm>
          <a:prstGeom prst="rect">
            <a:avLst/>
          </a:prstGeom>
        </p:spPr>
      </p:pic>
      <p:pic>
        <p:nvPicPr>
          <p:cNvPr id="12" name="Picture Placeholder 11" descr="144605499_792549157997112_2442287397909664559_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600" y="2066925"/>
            <a:ext cx="1616710" cy="161671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31;p3"/>
          <p:cNvSpPr txBox="1"/>
          <p:nvPr/>
        </p:nvSpPr>
        <p:spPr>
          <a:xfrm>
            <a:off x="6236233" y="1361166"/>
            <a:ext cx="6111443" cy="70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4000" b="0" i="0" u="none" strike="noStrike" cap="none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Caro King</a:t>
            </a:r>
            <a:endParaRPr lang="en-US" sz="4000" b="0" i="0" u="none" strike="noStrike" cap="none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5"/>
          <p:cNvSpPr txBox="1"/>
          <p:nvPr>
            <p:ph type="title" idx="4294967295"/>
          </p:nvPr>
        </p:nvSpPr>
        <p:spPr>
          <a:xfrm>
            <a:off x="1827983" y="2991006"/>
            <a:ext cx="2146188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 panose="020B0604020202020204"/>
              <a:buNone/>
            </a:pPr>
            <a:r>
              <a:rPr lang="en-US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Features</a:t>
            </a:r>
            <a:endParaRPr lang="en-US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1" name="Google Shape;911;p15"/>
          <p:cNvSpPr/>
          <p:nvPr/>
        </p:nvSpPr>
        <p:spPr>
          <a:xfrm>
            <a:off x="495300" y="914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435D7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912" name="Google Shape;912;p15"/>
          <p:cNvGrpSpPr/>
          <p:nvPr/>
        </p:nvGrpSpPr>
        <p:grpSpPr>
          <a:xfrm>
            <a:off x="2535317" y="2113915"/>
            <a:ext cx="731520" cy="731520"/>
            <a:chOff x="5053900" y="2021500"/>
            <a:chExt cx="483750" cy="483125"/>
          </a:xfrm>
        </p:grpSpPr>
        <p:sp>
          <p:nvSpPr>
            <p:cNvPr id="913" name="Google Shape;913;p15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921" name="Google Shape;921;p15"/>
          <p:cNvSpPr/>
          <p:nvPr/>
        </p:nvSpPr>
        <p:spPr>
          <a:xfrm>
            <a:off x="510452" y="276911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435D7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922" name="Google Shape;922;p15"/>
          <p:cNvGrpSpPr/>
          <p:nvPr/>
        </p:nvGrpSpPr>
        <p:grpSpPr>
          <a:xfrm>
            <a:off x="510452" y="3657986"/>
            <a:ext cx="457200" cy="457200"/>
            <a:chOff x="1487200" y="2021475"/>
            <a:chExt cx="483125" cy="483150"/>
          </a:xfrm>
        </p:grpSpPr>
        <p:sp>
          <p:nvSpPr>
            <p:cNvPr id="923" name="Google Shape;923;p15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3" name="Text Box 8"/>
          <p:cNvSpPr txBox="1"/>
          <p:nvPr/>
        </p:nvSpPr>
        <p:spPr>
          <a:xfrm>
            <a:off x="4688440" y="551190"/>
            <a:ext cx="6557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Create room</a:t>
            </a:r>
            <a:endParaRPr lang="en-US" sz="2800"/>
          </a:p>
        </p:txBody>
      </p:sp>
      <p:sp>
        <p:nvSpPr>
          <p:cNvPr id="34" name="Text Box 8"/>
          <p:cNvSpPr txBox="1"/>
          <p:nvPr/>
        </p:nvSpPr>
        <p:spPr>
          <a:xfrm>
            <a:off x="4547471" y="1704618"/>
            <a:ext cx="6557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Find room</a:t>
            </a:r>
            <a:endParaRPr lang="en-US" sz="2800"/>
          </a:p>
        </p:txBody>
      </p:sp>
      <p:sp>
        <p:nvSpPr>
          <p:cNvPr id="35" name="Text Box 8"/>
          <p:cNvSpPr txBox="1"/>
          <p:nvPr/>
        </p:nvSpPr>
        <p:spPr>
          <a:xfrm>
            <a:off x="4792570" y="2845558"/>
            <a:ext cx="6557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Map choosing</a:t>
            </a:r>
            <a:endParaRPr lang="en-US" sz="2800"/>
          </a:p>
        </p:txBody>
      </p:sp>
      <p:grpSp>
        <p:nvGrpSpPr>
          <p:cNvPr id="20" name="Google Shape;6478;p30"/>
          <p:cNvGrpSpPr/>
          <p:nvPr/>
        </p:nvGrpSpPr>
        <p:grpSpPr>
          <a:xfrm>
            <a:off x="5278312" y="2747144"/>
            <a:ext cx="981599" cy="818411"/>
            <a:chOff x="2081650" y="2050750"/>
            <a:chExt cx="483125" cy="424625"/>
          </a:xfrm>
        </p:grpSpPr>
        <p:sp>
          <p:nvSpPr>
            <p:cNvPr id="21" name="Google Shape;6479;p30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Google Shape;6480;p30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Google Shape;6481;p30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6482;p30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6483;p30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6484;p30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7" name="Google Shape;6437;p30"/>
          <p:cNvGrpSpPr/>
          <p:nvPr/>
        </p:nvGrpSpPr>
        <p:grpSpPr>
          <a:xfrm>
            <a:off x="5295869" y="1500530"/>
            <a:ext cx="981599" cy="915396"/>
            <a:chOff x="5049750" y="832600"/>
            <a:chExt cx="505100" cy="483100"/>
          </a:xfrm>
        </p:grpSpPr>
        <p:sp>
          <p:nvSpPr>
            <p:cNvPr id="28" name="Google Shape;6438;p30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6439;p30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4071" y="286027"/>
            <a:ext cx="913238" cy="913238"/>
          </a:xfrm>
          <a:prstGeom prst="rect">
            <a:avLst/>
          </a:prstGeom>
        </p:spPr>
      </p:pic>
      <p:grpSp>
        <p:nvGrpSpPr>
          <p:cNvPr id="7903" name="Google Shape;7903;p34"/>
          <p:cNvGrpSpPr/>
          <p:nvPr/>
        </p:nvGrpSpPr>
        <p:grpSpPr>
          <a:xfrm>
            <a:off x="5268595" y="3906520"/>
            <a:ext cx="1035685" cy="836295"/>
            <a:chOff x="-32243500" y="2299850"/>
            <a:chExt cx="300900" cy="290275"/>
          </a:xfrm>
        </p:grpSpPr>
        <p:sp>
          <p:nvSpPr>
            <p:cNvPr id="7904" name="Google Shape;7904;p34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905" name="Google Shape;7905;p34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5" name="Text Box 8"/>
          <p:cNvSpPr txBox="1"/>
          <p:nvPr/>
        </p:nvSpPr>
        <p:spPr>
          <a:xfrm>
            <a:off x="5074510" y="3980303"/>
            <a:ext cx="6557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Login with Google</a:t>
            </a:r>
            <a:endParaRPr lang="en-US" sz="2800"/>
          </a:p>
        </p:txBody>
      </p:sp>
      <p:grpSp>
        <p:nvGrpSpPr>
          <p:cNvPr id="8309" name="Google Shape;8309;p34"/>
          <p:cNvGrpSpPr/>
          <p:nvPr/>
        </p:nvGrpSpPr>
        <p:grpSpPr>
          <a:xfrm>
            <a:off x="5322570" y="5020945"/>
            <a:ext cx="928370" cy="816610"/>
            <a:chOff x="2821450" y="2957850"/>
            <a:chExt cx="259275" cy="258550"/>
          </a:xfrm>
        </p:grpSpPr>
        <p:sp>
          <p:nvSpPr>
            <p:cNvPr id="8310" name="Google Shape;8310;p34"/>
            <p:cNvSpPr/>
            <p:nvPr/>
          </p:nvSpPr>
          <p:spPr>
            <a:xfrm>
              <a:off x="2821450" y="3080500"/>
              <a:ext cx="259275" cy="135900"/>
            </a:xfrm>
            <a:custGeom>
              <a:avLst/>
              <a:gdLst/>
              <a:ahLst/>
              <a:cxnLst/>
              <a:rect l="l" t="t" r="r" b="b"/>
              <a:pathLst>
                <a:path w="10371" h="5436" extrusionOk="0">
                  <a:moveTo>
                    <a:pt x="2677" y="585"/>
                  </a:moveTo>
                  <a:cubicBezTo>
                    <a:pt x="3151" y="585"/>
                    <a:pt x="3569" y="1004"/>
                    <a:pt x="3569" y="1505"/>
                  </a:cubicBezTo>
                  <a:cubicBezTo>
                    <a:pt x="3569" y="1979"/>
                    <a:pt x="3151" y="2397"/>
                    <a:pt x="2677" y="2397"/>
                  </a:cubicBezTo>
                  <a:cubicBezTo>
                    <a:pt x="2147" y="2397"/>
                    <a:pt x="1757" y="1979"/>
                    <a:pt x="1757" y="1505"/>
                  </a:cubicBezTo>
                  <a:cubicBezTo>
                    <a:pt x="1757" y="1004"/>
                    <a:pt x="2175" y="585"/>
                    <a:pt x="2677" y="585"/>
                  </a:cubicBezTo>
                  <a:close/>
                  <a:moveTo>
                    <a:pt x="7555" y="585"/>
                  </a:moveTo>
                  <a:cubicBezTo>
                    <a:pt x="8029" y="585"/>
                    <a:pt x="8447" y="1004"/>
                    <a:pt x="8447" y="1505"/>
                  </a:cubicBezTo>
                  <a:cubicBezTo>
                    <a:pt x="8447" y="1979"/>
                    <a:pt x="8029" y="2397"/>
                    <a:pt x="7555" y="2397"/>
                  </a:cubicBezTo>
                  <a:cubicBezTo>
                    <a:pt x="7025" y="2397"/>
                    <a:pt x="6635" y="1979"/>
                    <a:pt x="6635" y="1505"/>
                  </a:cubicBezTo>
                  <a:cubicBezTo>
                    <a:pt x="6635" y="1004"/>
                    <a:pt x="7053" y="585"/>
                    <a:pt x="7555" y="585"/>
                  </a:cubicBezTo>
                  <a:close/>
                  <a:moveTo>
                    <a:pt x="2677" y="2983"/>
                  </a:moveTo>
                  <a:cubicBezTo>
                    <a:pt x="3736" y="2983"/>
                    <a:pt x="4628" y="3791"/>
                    <a:pt x="4795" y="4795"/>
                  </a:cubicBezTo>
                  <a:lnTo>
                    <a:pt x="586" y="4795"/>
                  </a:lnTo>
                  <a:cubicBezTo>
                    <a:pt x="698" y="3791"/>
                    <a:pt x="1618" y="2983"/>
                    <a:pt x="2677" y="2983"/>
                  </a:cubicBezTo>
                  <a:close/>
                  <a:moveTo>
                    <a:pt x="7555" y="2983"/>
                  </a:moveTo>
                  <a:cubicBezTo>
                    <a:pt x="8614" y="2983"/>
                    <a:pt x="9506" y="3791"/>
                    <a:pt x="9646" y="4795"/>
                  </a:cubicBezTo>
                  <a:lnTo>
                    <a:pt x="5409" y="4795"/>
                  </a:lnTo>
                  <a:cubicBezTo>
                    <a:pt x="5548" y="3791"/>
                    <a:pt x="6468" y="2983"/>
                    <a:pt x="7555" y="2983"/>
                  </a:cubicBezTo>
                  <a:close/>
                  <a:moveTo>
                    <a:pt x="2733" y="0"/>
                  </a:moveTo>
                  <a:cubicBezTo>
                    <a:pt x="1896" y="0"/>
                    <a:pt x="1227" y="669"/>
                    <a:pt x="1227" y="1505"/>
                  </a:cubicBezTo>
                  <a:cubicBezTo>
                    <a:pt x="1227" y="1951"/>
                    <a:pt x="1395" y="2342"/>
                    <a:pt x="1729" y="2620"/>
                  </a:cubicBezTo>
                  <a:cubicBezTo>
                    <a:pt x="698" y="3039"/>
                    <a:pt x="1" y="4014"/>
                    <a:pt x="1" y="5129"/>
                  </a:cubicBezTo>
                  <a:cubicBezTo>
                    <a:pt x="1" y="5296"/>
                    <a:pt x="140" y="5436"/>
                    <a:pt x="335" y="5436"/>
                  </a:cubicBezTo>
                  <a:lnTo>
                    <a:pt x="10036" y="5436"/>
                  </a:lnTo>
                  <a:cubicBezTo>
                    <a:pt x="10231" y="5436"/>
                    <a:pt x="10370" y="5296"/>
                    <a:pt x="10370" y="5129"/>
                  </a:cubicBezTo>
                  <a:cubicBezTo>
                    <a:pt x="10259" y="3958"/>
                    <a:pt x="9562" y="2983"/>
                    <a:pt x="8559" y="2620"/>
                  </a:cubicBezTo>
                  <a:cubicBezTo>
                    <a:pt x="8865" y="2342"/>
                    <a:pt x="9032" y="1951"/>
                    <a:pt x="9032" y="1505"/>
                  </a:cubicBezTo>
                  <a:cubicBezTo>
                    <a:pt x="9032" y="669"/>
                    <a:pt x="8391" y="0"/>
                    <a:pt x="7555" y="0"/>
                  </a:cubicBezTo>
                  <a:cubicBezTo>
                    <a:pt x="6719" y="0"/>
                    <a:pt x="6050" y="669"/>
                    <a:pt x="6050" y="1505"/>
                  </a:cubicBezTo>
                  <a:cubicBezTo>
                    <a:pt x="6050" y="1951"/>
                    <a:pt x="6217" y="2342"/>
                    <a:pt x="6524" y="2620"/>
                  </a:cubicBezTo>
                  <a:cubicBezTo>
                    <a:pt x="5910" y="2843"/>
                    <a:pt x="5409" y="3317"/>
                    <a:pt x="5130" y="3903"/>
                  </a:cubicBezTo>
                  <a:cubicBezTo>
                    <a:pt x="4823" y="3317"/>
                    <a:pt x="4322" y="2843"/>
                    <a:pt x="3736" y="2620"/>
                  </a:cubicBezTo>
                  <a:cubicBezTo>
                    <a:pt x="4043" y="2342"/>
                    <a:pt x="4238" y="1951"/>
                    <a:pt x="4238" y="1505"/>
                  </a:cubicBezTo>
                  <a:cubicBezTo>
                    <a:pt x="4238" y="669"/>
                    <a:pt x="3569" y="0"/>
                    <a:pt x="2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311" name="Google Shape;8311;p34"/>
            <p:cNvSpPr/>
            <p:nvPr/>
          </p:nvSpPr>
          <p:spPr>
            <a:xfrm>
              <a:off x="2831900" y="2957850"/>
              <a:ext cx="228625" cy="106350"/>
            </a:xfrm>
            <a:custGeom>
              <a:avLst/>
              <a:gdLst/>
              <a:ahLst/>
              <a:cxnLst/>
              <a:rect l="l" t="t" r="r" b="b"/>
              <a:pathLst>
                <a:path w="9145" h="4254" extrusionOk="0">
                  <a:moveTo>
                    <a:pt x="8336" y="585"/>
                  </a:moveTo>
                  <a:cubicBezTo>
                    <a:pt x="8531" y="585"/>
                    <a:pt x="8642" y="725"/>
                    <a:pt x="8642" y="892"/>
                  </a:cubicBezTo>
                  <a:lnTo>
                    <a:pt x="8642" y="2119"/>
                  </a:lnTo>
                  <a:cubicBezTo>
                    <a:pt x="8642" y="2286"/>
                    <a:pt x="8531" y="2425"/>
                    <a:pt x="8336" y="2425"/>
                  </a:cubicBezTo>
                  <a:lnTo>
                    <a:pt x="7137" y="2425"/>
                  </a:lnTo>
                  <a:cubicBezTo>
                    <a:pt x="6942" y="2425"/>
                    <a:pt x="6803" y="2565"/>
                    <a:pt x="6803" y="2732"/>
                  </a:cubicBezTo>
                  <a:lnTo>
                    <a:pt x="6803" y="3234"/>
                  </a:lnTo>
                  <a:lnTo>
                    <a:pt x="6106" y="2537"/>
                  </a:lnTo>
                  <a:cubicBezTo>
                    <a:pt x="6050" y="2453"/>
                    <a:pt x="5966" y="2425"/>
                    <a:pt x="5911" y="2425"/>
                  </a:cubicBezTo>
                  <a:lnTo>
                    <a:pt x="3430" y="2425"/>
                  </a:lnTo>
                  <a:cubicBezTo>
                    <a:pt x="3346" y="2425"/>
                    <a:pt x="3262" y="2453"/>
                    <a:pt x="3207" y="2537"/>
                  </a:cubicBezTo>
                  <a:lnTo>
                    <a:pt x="2510" y="3234"/>
                  </a:lnTo>
                  <a:lnTo>
                    <a:pt x="2510" y="2732"/>
                  </a:lnTo>
                  <a:cubicBezTo>
                    <a:pt x="2510" y="2565"/>
                    <a:pt x="2370" y="2425"/>
                    <a:pt x="2203" y="2425"/>
                  </a:cubicBezTo>
                  <a:lnTo>
                    <a:pt x="1032" y="2425"/>
                  </a:lnTo>
                  <a:cubicBezTo>
                    <a:pt x="865" y="2425"/>
                    <a:pt x="726" y="2286"/>
                    <a:pt x="726" y="2119"/>
                  </a:cubicBezTo>
                  <a:lnTo>
                    <a:pt x="726" y="892"/>
                  </a:lnTo>
                  <a:cubicBezTo>
                    <a:pt x="726" y="725"/>
                    <a:pt x="865" y="585"/>
                    <a:pt x="1032" y="585"/>
                  </a:cubicBezTo>
                  <a:close/>
                  <a:moveTo>
                    <a:pt x="921" y="0"/>
                  </a:moveTo>
                  <a:cubicBezTo>
                    <a:pt x="447" y="0"/>
                    <a:pt x="1" y="418"/>
                    <a:pt x="1" y="892"/>
                  </a:cubicBezTo>
                  <a:lnTo>
                    <a:pt x="1" y="2119"/>
                  </a:lnTo>
                  <a:cubicBezTo>
                    <a:pt x="1" y="2592"/>
                    <a:pt x="419" y="3011"/>
                    <a:pt x="921" y="3011"/>
                  </a:cubicBezTo>
                  <a:lnTo>
                    <a:pt x="1841" y="3011"/>
                  </a:lnTo>
                  <a:lnTo>
                    <a:pt x="1841" y="3958"/>
                  </a:lnTo>
                  <a:cubicBezTo>
                    <a:pt x="1924" y="4098"/>
                    <a:pt x="2008" y="4209"/>
                    <a:pt x="2120" y="4237"/>
                  </a:cubicBezTo>
                  <a:cubicBezTo>
                    <a:pt x="2150" y="4247"/>
                    <a:pt x="2188" y="4254"/>
                    <a:pt x="2228" y="4254"/>
                  </a:cubicBezTo>
                  <a:cubicBezTo>
                    <a:pt x="2298" y="4254"/>
                    <a:pt x="2373" y="4234"/>
                    <a:pt x="2426" y="4181"/>
                  </a:cubicBezTo>
                  <a:lnTo>
                    <a:pt x="3541" y="3011"/>
                  </a:lnTo>
                  <a:lnTo>
                    <a:pt x="5743" y="3011"/>
                  </a:lnTo>
                  <a:lnTo>
                    <a:pt x="6830" y="4181"/>
                  </a:lnTo>
                  <a:cubicBezTo>
                    <a:pt x="6883" y="4234"/>
                    <a:pt x="6959" y="4254"/>
                    <a:pt x="7035" y="4254"/>
                  </a:cubicBezTo>
                  <a:cubicBezTo>
                    <a:pt x="7080" y="4254"/>
                    <a:pt x="7124" y="4247"/>
                    <a:pt x="7165" y="4237"/>
                  </a:cubicBezTo>
                  <a:cubicBezTo>
                    <a:pt x="7249" y="4209"/>
                    <a:pt x="7332" y="4070"/>
                    <a:pt x="7332" y="3958"/>
                  </a:cubicBezTo>
                  <a:lnTo>
                    <a:pt x="7332" y="3011"/>
                  </a:lnTo>
                  <a:lnTo>
                    <a:pt x="8224" y="3011"/>
                  </a:lnTo>
                  <a:cubicBezTo>
                    <a:pt x="8726" y="3011"/>
                    <a:pt x="9144" y="2592"/>
                    <a:pt x="9144" y="2119"/>
                  </a:cubicBezTo>
                  <a:lnTo>
                    <a:pt x="9144" y="892"/>
                  </a:lnTo>
                  <a:cubicBezTo>
                    <a:pt x="9144" y="418"/>
                    <a:pt x="8726" y="0"/>
                    <a:pt x="82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312" name="Google Shape;8312;p34"/>
            <p:cNvSpPr/>
            <p:nvPr/>
          </p:nvSpPr>
          <p:spPr>
            <a:xfrm>
              <a:off x="3024600" y="2966925"/>
              <a:ext cx="29875" cy="58497"/>
            </a:xfrm>
            <a:custGeom>
              <a:avLst/>
              <a:gdLst/>
              <a:ahLst/>
              <a:cxnLst/>
              <a:rect l="l" t="t" r="r" b="b"/>
              <a:pathLst>
                <a:path w="1195" h="2376" extrusionOk="0">
                  <a:moveTo>
                    <a:pt x="159" y="2269"/>
                  </a:moveTo>
                  <a:cubicBezTo>
                    <a:pt x="131" y="2225"/>
                    <a:pt x="349" y="2178"/>
                    <a:pt x="444" y="2102"/>
                  </a:cubicBezTo>
                  <a:cubicBezTo>
                    <a:pt x="539" y="2027"/>
                    <a:pt x="682" y="2090"/>
                    <a:pt x="730" y="1816"/>
                  </a:cubicBezTo>
                  <a:cubicBezTo>
                    <a:pt x="778" y="1542"/>
                    <a:pt x="774" y="725"/>
                    <a:pt x="730" y="459"/>
                  </a:cubicBezTo>
                  <a:cubicBezTo>
                    <a:pt x="686" y="193"/>
                    <a:pt x="587" y="273"/>
                    <a:pt x="468" y="221"/>
                  </a:cubicBezTo>
                  <a:cubicBezTo>
                    <a:pt x="349" y="169"/>
                    <a:pt x="-16" y="185"/>
                    <a:pt x="16" y="149"/>
                  </a:cubicBezTo>
                  <a:cubicBezTo>
                    <a:pt x="48" y="113"/>
                    <a:pt x="473" y="-21"/>
                    <a:pt x="659" y="7"/>
                  </a:cubicBezTo>
                  <a:cubicBezTo>
                    <a:pt x="846" y="35"/>
                    <a:pt x="1048" y="54"/>
                    <a:pt x="1135" y="316"/>
                  </a:cubicBezTo>
                  <a:cubicBezTo>
                    <a:pt x="1222" y="578"/>
                    <a:pt x="1183" y="1276"/>
                    <a:pt x="1183" y="1578"/>
                  </a:cubicBezTo>
                  <a:cubicBezTo>
                    <a:pt x="1183" y="1880"/>
                    <a:pt x="1230" y="1995"/>
                    <a:pt x="1135" y="2126"/>
                  </a:cubicBezTo>
                  <a:cubicBezTo>
                    <a:pt x="1040" y="2257"/>
                    <a:pt x="774" y="2340"/>
                    <a:pt x="611" y="2364"/>
                  </a:cubicBezTo>
                  <a:cubicBezTo>
                    <a:pt x="448" y="2388"/>
                    <a:pt x="187" y="2313"/>
                    <a:pt x="159" y="2269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6" name="Text Box 8"/>
          <p:cNvSpPr txBox="1"/>
          <p:nvPr/>
        </p:nvSpPr>
        <p:spPr>
          <a:xfrm>
            <a:off x="5074510" y="5234428"/>
            <a:ext cx="6557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Ingame chatting</a:t>
            </a:r>
            <a:endParaRPr lang="en-US" sz="2800"/>
          </a:p>
        </p:txBody>
      </p:sp>
      <p:pic>
        <p:nvPicPr>
          <p:cNvPr id="8" name="Picture Placeholder 7" descr="1215652-200"/>
          <p:cNvPicPr>
            <a:picLocks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5322570" y="5953125"/>
            <a:ext cx="818515" cy="81851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627470" y="6143748"/>
            <a:ext cx="65576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Multiplayer</a:t>
            </a:r>
            <a:endParaRPr lang="en-US" sz="2800"/>
          </a:p>
          <a:p>
            <a:pPr algn="ctr"/>
            <a:endParaRPr 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16"/>
          <p:cNvGrpSpPr/>
          <p:nvPr/>
        </p:nvGrpSpPr>
        <p:grpSpPr>
          <a:xfrm>
            <a:off x="513874" y="1828800"/>
            <a:ext cx="457200" cy="457200"/>
            <a:chOff x="5053900" y="2021500"/>
            <a:chExt cx="483750" cy="483125"/>
          </a:xfrm>
        </p:grpSpPr>
        <p:sp>
          <p:nvSpPr>
            <p:cNvPr id="933" name="Google Shape;933;p16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941" name="Google Shape;941;p16"/>
          <p:cNvSpPr/>
          <p:nvPr/>
        </p:nvSpPr>
        <p:spPr>
          <a:xfrm>
            <a:off x="2534708" y="2113915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435D7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942" name="Google Shape;942;p16"/>
          <p:cNvGrpSpPr/>
          <p:nvPr/>
        </p:nvGrpSpPr>
        <p:grpSpPr>
          <a:xfrm>
            <a:off x="509211" y="3671887"/>
            <a:ext cx="457200" cy="457200"/>
            <a:chOff x="1487200" y="2021475"/>
            <a:chExt cx="483125" cy="483150"/>
          </a:xfrm>
        </p:grpSpPr>
        <p:sp>
          <p:nvSpPr>
            <p:cNvPr id="943" name="Google Shape;943;p16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947" name="Google Shape;947;p16"/>
          <p:cNvSpPr txBox="1">
            <a:spLocks noGrp="1"/>
          </p:cNvSpPr>
          <p:nvPr>
            <p:ph type="title" idx="4294967295"/>
          </p:nvPr>
        </p:nvSpPr>
        <p:spPr>
          <a:xfrm>
            <a:off x="1268500" y="3023191"/>
            <a:ext cx="2915593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 panose="020B0604020202020204"/>
              <a:buNone/>
            </a:pPr>
            <a:r>
              <a:rPr lang="en-US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Current Limitations</a:t>
            </a:r>
            <a:endParaRPr lang="en-US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8" name="Google Shape;948;p16"/>
          <p:cNvSpPr/>
          <p:nvPr/>
        </p:nvSpPr>
        <p:spPr>
          <a:xfrm>
            <a:off x="499435" y="914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435D7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Google Shape;7639;p33"/>
          <p:cNvSpPr/>
          <p:nvPr/>
        </p:nvSpPr>
        <p:spPr>
          <a:xfrm>
            <a:off x="5323840" y="151765"/>
            <a:ext cx="1351280" cy="887730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" name="Text Box 8"/>
          <p:cNvSpPr txBox="1"/>
          <p:nvPr/>
        </p:nvSpPr>
        <p:spPr>
          <a:xfrm>
            <a:off x="5323840" y="311150"/>
            <a:ext cx="555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Game record</a:t>
            </a:r>
            <a:endParaRPr lang="en-US" sz="2800"/>
          </a:p>
        </p:txBody>
      </p:sp>
      <p:sp>
        <p:nvSpPr>
          <p:cNvPr id="35" name="Text Box 8"/>
          <p:cNvSpPr txBox="1"/>
          <p:nvPr/>
        </p:nvSpPr>
        <p:spPr>
          <a:xfrm>
            <a:off x="4184015" y="1728470"/>
            <a:ext cx="8253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Map choosing</a:t>
            </a:r>
            <a:endParaRPr lang="en-US" sz="2800"/>
          </a:p>
        </p:txBody>
      </p:sp>
      <p:grpSp>
        <p:nvGrpSpPr>
          <p:cNvPr id="6409" name="Google Shape;6409;p30"/>
          <p:cNvGrpSpPr/>
          <p:nvPr/>
        </p:nvGrpSpPr>
        <p:grpSpPr>
          <a:xfrm>
            <a:off x="5448935" y="5628640"/>
            <a:ext cx="953135" cy="808355"/>
            <a:chOff x="6242825" y="238125"/>
            <a:chExt cx="483125" cy="483125"/>
          </a:xfrm>
        </p:grpSpPr>
        <p:sp>
          <p:nvSpPr>
            <p:cNvPr id="6410" name="Google Shape;6410;p30"/>
            <p:cNvSpPr/>
            <p:nvPr/>
          </p:nvSpPr>
          <p:spPr>
            <a:xfrm>
              <a:off x="624282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8192" y="1132"/>
                  </a:moveTo>
                  <a:lnTo>
                    <a:pt x="18192" y="2400"/>
                  </a:lnTo>
                  <a:cubicBezTo>
                    <a:pt x="17513" y="2639"/>
                    <a:pt x="17060" y="3282"/>
                    <a:pt x="17060" y="4001"/>
                  </a:cubicBezTo>
                  <a:cubicBezTo>
                    <a:pt x="17060" y="4719"/>
                    <a:pt x="17513" y="5363"/>
                    <a:pt x="18192" y="5601"/>
                  </a:cubicBezTo>
                  <a:lnTo>
                    <a:pt x="18192" y="8062"/>
                  </a:lnTo>
                  <a:cubicBezTo>
                    <a:pt x="17513" y="8300"/>
                    <a:pt x="17060" y="8944"/>
                    <a:pt x="17060" y="9662"/>
                  </a:cubicBezTo>
                  <a:cubicBezTo>
                    <a:pt x="17060" y="10381"/>
                    <a:pt x="17513" y="11024"/>
                    <a:pt x="18192" y="11263"/>
                  </a:cubicBezTo>
                  <a:lnTo>
                    <a:pt x="18192" y="13723"/>
                  </a:lnTo>
                  <a:cubicBezTo>
                    <a:pt x="17513" y="13962"/>
                    <a:pt x="17060" y="14605"/>
                    <a:pt x="17060" y="15324"/>
                  </a:cubicBezTo>
                  <a:cubicBezTo>
                    <a:pt x="17060" y="16042"/>
                    <a:pt x="17513" y="16685"/>
                    <a:pt x="18192" y="16924"/>
                  </a:cubicBezTo>
                  <a:lnTo>
                    <a:pt x="18192" y="18192"/>
                  </a:lnTo>
                  <a:lnTo>
                    <a:pt x="16924" y="18192"/>
                  </a:lnTo>
                  <a:cubicBezTo>
                    <a:pt x="16686" y="17513"/>
                    <a:pt x="16043" y="17060"/>
                    <a:pt x="15324" y="17060"/>
                  </a:cubicBezTo>
                  <a:cubicBezTo>
                    <a:pt x="14605" y="17060"/>
                    <a:pt x="13962" y="17513"/>
                    <a:pt x="13724" y="18192"/>
                  </a:cubicBezTo>
                  <a:lnTo>
                    <a:pt x="11263" y="18192"/>
                  </a:lnTo>
                  <a:cubicBezTo>
                    <a:pt x="11024" y="17513"/>
                    <a:pt x="10381" y="17060"/>
                    <a:pt x="9662" y="17060"/>
                  </a:cubicBezTo>
                  <a:cubicBezTo>
                    <a:pt x="8944" y="17060"/>
                    <a:pt x="8301" y="17513"/>
                    <a:pt x="8062" y="18192"/>
                  </a:cubicBezTo>
                  <a:lnTo>
                    <a:pt x="5601" y="18192"/>
                  </a:lnTo>
                  <a:cubicBezTo>
                    <a:pt x="5363" y="17513"/>
                    <a:pt x="4720" y="17060"/>
                    <a:pt x="4001" y="17060"/>
                  </a:cubicBezTo>
                  <a:cubicBezTo>
                    <a:pt x="3282" y="17060"/>
                    <a:pt x="2639" y="17513"/>
                    <a:pt x="2401" y="18192"/>
                  </a:cubicBezTo>
                  <a:lnTo>
                    <a:pt x="1133" y="18192"/>
                  </a:lnTo>
                  <a:lnTo>
                    <a:pt x="1133" y="16924"/>
                  </a:lnTo>
                  <a:cubicBezTo>
                    <a:pt x="1812" y="16685"/>
                    <a:pt x="2265" y="16042"/>
                    <a:pt x="2265" y="15324"/>
                  </a:cubicBezTo>
                  <a:cubicBezTo>
                    <a:pt x="2265" y="14605"/>
                    <a:pt x="1812" y="13962"/>
                    <a:pt x="1133" y="13723"/>
                  </a:cubicBezTo>
                  <a:lnTo>
                    <a:pt x="1133" y="11263"/>
                  </a:lnTo>
                  <a:cubicBezTo>
                    <a:pt x="1812" y="11024"/>
                    <a:pt x="2265" y="10381"/>
                    <a:pt x="2265" y="9662"/>
                  </a:cubicBezTo>
                  <a:cubicBezTo>
                    <a:pt x="2265" y="8944"/>
                    <a:pt x="1812" y="8300"/>
                    <a:pt x="1133" y="8062"/>
                  </a:cubicBezTo>
                  <a:lnTo>
                    <a:pt x="1133" y="5601"/>
                  </a:lnTo>
                  <a:cubicBezTo>
                    <a:pt x="1812" y="5363"/>
                    <a:pt x="2265" y="4719"/>
                    <a:pt x="2265" y="4001"/>
                  </a:cubicBezTo>
                  <a:cubicBezTo>
                    <a:pt x="2265" y="3282"/>
                    <a:pt x="1812" y="2639"/>
                    <a:pt x="1133" y="2400"/>
                  </a:cubicBezTo>
                  <a:lnTo>
                    <a:pt x="1133" y="1132"/>
                  </a:lnTo>
                  <a:lnTo>
                    <a:pt x="2401" y="1132"/>
                  </a:lnTo>
                  <a:cubicBezTo>
                    <a:pt x="2639" y="1812"/>
                    <a:pt x="3282" y="2265"/>
                    <a:pt x="4001" y="2265"/>
                  </a:cubicBezTo>
                  <a:cubicBezTo>
                    <a:pt x="4720" y="2265"/>
                    <a:pt x="5363" y="1812"/>
                    <a:pt x="5601" y="1132"/>
                  </a:cubicBezTo>
                  <a:lnTo>
                    <a:pt x="8062" y="1132"/>
                  </a:lnTo>
                  <a:cubicBezTo>
                    <a:pt x="8301" y="1812"/>
                    <a:pt x="8944" y="2265"/>
                    <a:pt x="9662" y="2265"/>
                  </a:cubicBezTo>
                  <a:cubicBezTo>
                    <a:pt x="10381" y="2265"/>
                    <a:pt x="11024" y="1812"/>
                    <a:pt x="11263" y="1132"/>
                  </a:cubicBezTo>
                  <a:lnTo>
                    <a:pt x="13724" y="1132"/>
                  </a:lnTo>
                  <a:cubicBezTo>
                    <a:pt x="13962" y="1812"/>
                    <a:pt x="14605" y="2265"/>
                    <a:pt x="15324" y="2265"/>
                  </a:cubicBezTo>
                  <a:cubicBezTo>
                    <a:pt x="16043" y="2265"/>
                    <a:pt x="16686" y="1812"/>
                    <a:pt x="16924" y="1132"/>
                  </a:cubicBezTo>
                  <a:close/>
                  <a:moveTo>
                    <a:pt x="568" y="0"/>
                  </a:moveTo>
                  <a:cubicBezTo>
                    <a:pt x="254" y="0"/>
                    <a:pt x="0" y="254"/>
                    <a:pt x="0" y="568"/>
                  </a:cubicBezTo>
                  <a:lnTo>
                    <a:pt x="0" y="2868"/>
                  </a:lnTo>
                  <a:cubicBezTo>
                    <a:pt x="0" y="3183"/>
                    <a:pt x="254" y="3436"/>
                    <a:pt x="568" y="3436"/>
                  </a:cubicBezTo>
                  <a:cubicBezTo>
                    <a:pt x="879" y="3436"/>
                    <a:pt x="1133" y="3687"/>
                    <a:pt x="1133" y="4001"/>
                  </a:cubicBezTo>
                  <a:cubicBezTo>
                    <a:pt x="1133" y="4315"/>
                    <a:pt x="879" y="4568"/>
                    <a:pt x="568" y="4568"/>
                  </a:cubicBezTo>
                  <a:cubicBezTo>
                    <a:pt x="254" y="4568"/>
                    <a:pt x="0" y="4819"/>
                    <a:pt x="0" y="5133"/>
                  </a:cubicBezTo>
                  <a:lnTo>
                    <a:pt x="0" y="8530"/>
                  </a:lnTo>
                  <a:cubicBezTo>
                    <a:pt x="0" y="8844"/>
                    <a:pt x="254" y="9098"/>
                    <a:pt x="568" y="9098"/>
                  </a:cubicBezTo>
                  <a:cubicBezTo>
                    <a:pt x="879" y="9098"/>
                    <a:pt x="1133" y="9348"/>
                    <a:pt x="1133" y="9662"/>
                  </a:cubicBezTo>
                  <a:cubicBezTo>
                    <a:pt x="1133" y="9976"/>
                    <a:pt x="879" y="10230"/>
                    <a:pt x="568" y="10230"/>
                  </a:cubicBezTo>
                  <a:cubicBezTo>
                    <a:pt x="254" y="10230"/>
                    <a:pt x="0" y="10481"/>
                    <a:pt x="0" y="10795"/>
                  </a:cubicBezTo>
                  <a:lnTo>
                    <a:pt x="0" y="14191"/>
                  </a:lnTo>
                  <a:cubicBezTo>
                    <a:pt x="0" y="14505"/>
                    <a:pt x="254" y="14759"/>
                    <a:pt x="568" y="14759"/>
                  </a:cubicBezTo>
                  <a:cubicBezTo>
                    <a:pt x="879" y="14759"/>
                    <a:pt x="1133" y="15010"/>
                    <a:pt x="1133" y="15324"/>
                  </a:cubicBezTo>
                  <a:cubicBezTo>
                    <a:pt x="1133" y="15638"/>
                    <a:pt x="879" y="15891"/>
                    <a:pt x="568" y="15891"/>
                  </a:cubicBezTo>
                  <a:cubicBezTo>
                    <a:pt x="254" y="15891"/>
                    <a:pt x="0" y="16142"/>
                    <a:pt x="0" y="16456"/>
                  </a:cubicBezTo>
                  <a:lnTo>
                    <a:pt x="0" y="18760"/>
                  </a:lnTo>
                  <a:cubicBezTo>
                    <a:pt x="0" y="19071"/>
                    <a:pt x="254" y="19324"/>
                    <a:pt x="568" y="19324"/>
                  </a:cubicBezTo>
                  <a:lnTo>
                    <a:pt x="2869" y="19324"/>
                  </a:lnTo>
                  <a:cubicBezTo>
                    <a:pt x="3183" y="19324"/>
                    <a:pt x="3436" y="19071"/>
                    <a:pt x="3436" y="18760"/>
                  </a:cubicBezTo>
                  <a:cubicBezTo>
                    <a:pt x="3436" y="18446"/>
                    <a:pt x="3687" y="18192"/>
                    <a:pt x="4001" y="18192"/>
                  </a:cubicBezTo>
                  <a:cubicBezTo>
                    <a:pt x="4315" y="18192"/>
                    <a:pt x="4569" y="18446"/>
                    <a:pt x="4569" y="18760"/>
                  </a:cubicBezTo>
                  <a:cubicBezTo>
                    <a:pt x="4569" y="19071"/>
                    <a:pt x="4819" y="19324"/>
                    <a:pt x="5133" y="19324"/>
                  </a:cubicBezTo>
                  <a:lnTo>
                    <a:pt x="8530" y="19324"/>
                  </a:lnTo>
                  <a:cubicBezTo>
                    <a:pt x="8844" y="19324"/>
                    <a:pt x="9098" y="19071"/>
                    <a:pt x="9098" y="18760"/>
                  </a:cubicBezTo>
                  <a:cubicBezTo>
                    <a:pt x="9098" y="18446"/>
                    <a:pt x="9348" y="18192"/>
                    <a:pt x="9662" y="18192"/>
                  </a:cubicBezTo>
                  <a:cubicBezTo>
                    <a:pt x="9976" y="18192"/>
                    <a:pt x="10230" y="18446"/>
                    <a:pt x="10230" y="18760"/>
                  </a:cubicBezTo>
                  <a:cubicBezTo>
                    <a:pt x="10230" y="19071"/>
                    <a:pt x="10481" y="19324"/>
                    <a:pt x="10795" y="19324"/>
                  </a:cubicBezTo>
                  <a:lnTo>
                    <a:pt x="14192" y="19324"/>
                  </a:lnTo>
                  <a:cubicBezTo>
                    <a:pt x="14506" y="19324"/>
                    <a:pt x="14759" y="19071"/>
                    <a:pt x="14759" y="18760"/>
                  </a:cubicBezTo>
                  <a:cubicBezTo>
                    <a:pt x="14759" y="18446"/>
                    <a:pt x="15010" y="18192"/>
                    <a:pt x="15324" y="18192"/>
                  </a:cubicBezTo>
                  <a:cubicBezTo>
                    <a:pt x="15638" y="18192"/>
                    <a:pt x="15892" y="18446"/>
                    <a:pt x="15892" y="18760"/>
                  </a:cubicBezTo>
                  <a:cubicBezTo>
                    <a:pt x="15892" y="19071"/>
                    <a:pt x="16142" y="19324"/>
                    <a:pt x="16456" y="19324"/>
                  </a:cubicBezTo>
                  <a:lnTo>
                    <a:pt x="18760" y="19324"/>
                  </a:lnTo>
                  <a:cubicBezTo>
                    <a:pt x="19071" y="19324"/>
                    <a:pt x="19325" y="19071"/>
                    <a:pt x="19325" y="18760"/>
                  </a:cubicBezTo>
                  <a:lnTo>
                    <a:pt x="19325" y="16456"/>
                  </a:lnTo>
                  <a:cubicBezTo>
                    <a:pt x="19325" y="16142"/>
                    <a:pt x="19071" y="15891"/>
                    <a:pt x="18760" y="15891"/>
                  </a:cubicBezTo>
                  <a:cubicBezTo>
                    <a:pt x="18446" y="15891"/>
                    <a:pt x="18192" y="15638"/>
                    <a:pt x="18192" y="15324"/>
                  </a:cubicBezTo>
                  <a:cubicBezTo>
                    <a:pt x="18192" y="15010"/>
                    <a:pt x="18446" y="14759"/>
                    <a:pt x="18760" y="14759"/>
                  </a:cubicBezTo>
                  <a:cubicBezTo>
                    <a:pt x="19071" y="14759"/>
                    <a:pt x="19325" y="14505"/>
                    <a:pt x="19325" y="14191"/>
                  </a:cubicBezTo>
                  <a:lnTo>
                    <a:pt x="19325" y="10795"/>
                  </a:lnTo>
                  <a:cubicBezTo>
                    <a:pt x="19325" y="10481"/>
                    <a:pt x="19071" y="10230"/>
                    <a:pt x="18760" y="10230"/>
                  </a:cubicBezTo>
                  <a:cubicBezTo>
                    <a:pt x="18446" y="10230"/>
                    <a:pt x="18192" y="9976"/>
                    <a:pt x="18192" y="9662"/>
                  </a:cubicBezTo>
                  <a:cubicBezTo>
                    <a:pt x="18192" y="9348"/>
                    <a:pt x="18446" y="9098"/>
                    <a:pt x="18760" y="9098"/>
                  </a:cubicBezTo>
                  <a:cubicBezTo>
                    <a:pt x="19071" y="9098"/>
                    <a:pt x="19325" y="8844"/>
                    <a:pt x="19325" y="8530"/>
                  </a:cubicBezTo>
                  <a:lnTo>
                    <a:pt x="19325" y="5133"/>
                  </a:lnTo>
                  <a:cubicBezTo>
                    <a:pt x="19325" y="4819"/>
                    <a:pt x="19071" y="4568"/>
                    <a:pt x="18760" y="4568"/>
                  </a:cubicBezTo>
                  <a:cubicBezTo>
                    <a:pt x="18446" y="4568"/>
                    <a:pt x="18192" y="4315"/>
                    <a:pt x="18192" y="4001"/>
                  </a:cubicBezTo>
                  <a:cubicBezTo>
                    <a:pt x="18192" y="3687"/>
                    <a:pt x="18446" y="3436"/>
                    <a:pt x="18760" y="3436"/>
                  </a:cubicBezTo>
                  <a:cubicBezTo>
                    <a:pt x="19071" y="3436"/>
                    <a:pt x="19325" y="3183"/>
                    <a:pt x="19325" y="2868"/>
                  </a:cubicBezTo>
                  <a:lnTo>
                    <a:pt x="19325" y="568"/>
                  </a:lnTo>
                  <a:cubicBezTo>
                    <a:pt x="19325" y="254"/>
                    <a:pt x="19071" y="0"/>
                    <a:pt x="18760" y="0"/>
                  </a:cubicBezTo>
                  <a:lnTo>
                    <a:pt x="16456" y="0"/>
                  </a:lnTo>
                  <a:cubicBezTo>
                    <a:pt x="16142" y="0"/>
                    <a:pt x="15892" y="254"/>
                    <a:pt x="15892" y="568"/>
                  </a:cubicBezTo>
                  <a:cubicBezTo>
                    <a:pt x="15892" y="879"/>
                    <a:pt x="15638" y="1132"/>
                    <a:pt x="15324" y="1132"/>
                  </a:cubicBezTo>
                  <a:cubicBezTo>
                    <a:pt x="15010" y="1132"/>
                    <a:pt x="14759" y="879"/>
                    <a:pt x="14759" y="568"/>
                  </a:cubicBezTo>
                  <a:cubicBezTo>
                    <a:pt x="14759" y="254"/>
                    <a:pt x="14506" y="0"/>
                    <a:pt x="14192" y="0"/>
                  </a:cubicBezTo>
                  <a:lnTo>
                    <a:pt x="10795" y="0"/>
                  </a:lnTo>
                  <a:cubicBezTo>
                    <a:pt x="10481" y="0"/>
                    <a:pt x="10230" y="254"/>
                    <a:pt x="10230" y="568"/>
                  </a:cubicBezTo>
                  <a:cubicBezTo>
                    <a:pt x="10230" y="879"/>
                    <a:pt x="9976" y="1132"/>
                    <a:pt x="9662" y="1132"/>
                  </a:cubicBezTo>
                  <a:cubicBezTo>
                    <a:pt x="9348" y="1132"/>
                    <a:pt x="9098" y="879"/>
                    <a:pt x="9098" y="568"/>
                  </a:cubicBezTo>
                  <a:cubicBezTo>
                    <a:pt x="9098" y="254"/>
                    <a:pt x="8844" y="0"/>
                    <a:pt x="8530" y="0"/>
                  </a:cubicBezTo>
                  <a:lnTo>
                    <a:pt x="5133" y="0"/>
                  </a:lnTo>
                  <a:cubicBezTo>
                    <a:pt x="4819" y="0"/>
                    <a:pt x="4569" y="254"/>
                    <a:pt x="4569" y="568"/>
                  </a:cubicBezTo>
                  <a:cubicBezTo>
                    <a:pt x="4569" y="879"/>
                    <a:pt x="4315" y="1132"/>
                    <a:pt x="4001" y="1132"/>
                  </a:cubicBezTo>
                  <a:cubicBezTo>
                    <a:pt x="3687" y="1132"/>
                    <a:pt x="3436" y="879"/>
                    <a:pt x="3436" y="568"/>
                  </a:cubicBezTo>
                  <a:cubicBezTo>
                    <a:pt x="3436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11" name="Google Shape;6411;p30"/>
            <p:cNvSpPr/>
            <p:nvPr/>
          </p:nvSpPr>
          <p:spPr>
            <a:xfrm>
              <a:off x="6328725" y="32402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11323" y="1132"/>
                  </a:moveTo>
                  <a:lnTo>
                    <a:pt x="11323" y="5991"/>
                  </a:lnTo>
                  <a:lnTo>
                    <a:pt x="10025" y="4692"/>
                  </a:lnTo>
                  <a:cubicBezTo>
                    <a:pt x="9913" y="4582"/>
                    <a:pt x="9768" y="4527"/>
                    <a:pt x="9623" y="4527"/>
                  </a:cubicBezTo>
                  <a:cubicBezTo>
                    <a:pt x="9478" y="4527"/>
                    <a:pt x="9333" y="4582"/>
                    <a:pt x="9222" y="4692"/>
                  </a:cubicBezTo>
                  <a:lnTo>
                    <a:pt x="6498" y="7419"/>
                  </a:lnTo>
                  <a:lnTo>
                    <a:pt x="4303" y="5773"/>
                  </a:lnTo>
                  <a:cubicBezTo>
                    <a:pt x="4201" y="5698"/>
                    <a:pt x="4081" y="5661"/>
                    <a:pt x="3962" y="5661"/>
                  </a:cubicBezTo>
                  <a:cubicBezTo>
                    <a:pt x="3824" y="5661"/>
                    <a:pt x="3687" y="5711"/>
                    <a:pt x="3578" y="5810"/>
                  </a:cubicBezTo>
                  <a:lnTo>
                    <a:pt x="1133" y="8053"/>
                  </a:lnTo>
                  <a:lnTo>
                    <a:pt x="1133" y="1132"/>
                  </a:lnTo>
                  <a:close/>
                  <a:moveTo>
                    <a:pt x="4001" y="6960"/>
                  </a:moveTo>
                  <a:lnTo>
                    <a:pt x="5689" y="8228"/>
                  </a:lnTo>
                  <a:lnTo>
                    <a:pt x="2594" y="11323"/>
                  </a:lnTo>
                  <a:lnTo>
                    <a:pt x="1133" y="11323"/>
                  </a:lnTo>
                  <a:lnTo>
                    <a:pt x="1133" y="9590"/>
                  </a:lnTo>
                  <a:lnTo>
                    <a:pt x="4001" y="6960"/>
                  </a:lnTo>
                  <a:close/>
                  <a:moveTo>
                    <a:pt x="9623" y="5894"/>
                  </a:moveTo>
                  <a:lnTo>
                    <a:pt x="11323" y="7594"/>
                  </a:lnTo>
                  <a:lnTo>
                    <a:pt x="11323" y="11323"/>
                  </a:lnTo>
                  <a:lnTo>
                    <a:pt x="4197" y="11323"/>
                  </a:lnTo>
                  <a:lnTo>
                    <a:pt x="9623" y="5894"/>
                  </a:lnTo>
                  <a:close/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lnTo>
                    <a:pt x="0" y="11888"/>
                  </a:lnTo>
                  <a:cubicBezTo>
                    <a:pt x="0" y="12202"/>
                    <a:pt x="251" y="12455"/>
                    <a:pt x="565" y="12455"/>
                  </a:cubicBezTo>
                  <a:lnTo>
                    <a:pt x="11888" y="12455"/>
                  </a:lnTo>
                  <a:cubicBezTo>
                    <a:pt x="12202" y="12455"/>
                    <a:pt x="12456" y="12202"/>
                    <a:pt x="12456" y="11888"/>
                  </a:cubicBezTo>
                  <a:lnTo>
                    <a:pt x="12456" y="565"/>
                  </a:lnTo>
                  <a:cubicBezTo>
                    <a:pt x="12456" y="251"/>
                    <a:pt x="12202" y="0"/>
                    <a:pt x="118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12" name="Google Shape;6412;p30"/>
            <p:cNvSpPr/>
            <p:nvPr/>
          </p:nvSpPr>
          <p:spPr>
            <a:xfrm>
              <a:off x="6441950" y="380575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9" name="Text Box 8"/>
          <p:cNvSpPr txBox="1"/>
          <p:nvPr/>
        </p:nvSpPr>
        <p:spPr>
          <a:xfrm>
            <a:off x="4832985" y="5772150"/>
            <a:ext cx="8253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Background customization</a:t>
            </a:r>
            <a:endParaRPr lang="en-US" sz="2800"/>
          </a:p>
        </p:txBody>
      </p:sp>
      <p:grpSp>
        <p:nvGrpSpPr>
          <p:cNvPr id="44" name="Google Shape;6478;p30"/>
          <p:cNvGrpSpPr/>
          <p:nvPr/>
        </p:nvGrpSpPr>
        <p:grpSpPr>
          <a:xfrm>
            <a:off x="5440045" y="1583055"/>
            <a:ext cx="1235075" cy="1000760"/>
            <a:chOff x="2081650" y="2050750"/>
            <a:chExt cx="483125" cy="424625"/>
          </a:xfrm>
        </p:grpSpPr>
        <p:sp>
          <p:nvSpPr>
            <p:cNvPr id="45" name="Google Shape;6479;p30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" name="Google Shape;6480;p30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" name="Google Shape;6481;p30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" name="Google Shape;6482;p30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" name="Google Shape;6483;p30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" name="Google Shape;6484;p30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54" name="Text Box 8"/>
          <p:cNvSpPr txBox="1"/>
          <p:nvPr/>
        </p:nvSpPr>
        <p:spPr>
          <a:xfrm>
            <a:off x="4820520" y="3070870"/>
            <a:ext cx="6557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Create room</a:t>
            </a:r>
            <a:endParaRPr lang="en-US" sz="2800"/>
          </a:p>
        </p:txBody>
      </p:sp>
      <p:sp>
        <p:nvSpPr>
          <p:cNvPr id="55" name="Text Box 8"/>
          <p:cNvSpPr txBox="1"/>
          <p:nvPr/>
        </p:nvSpPr>
        <p:spPr>
          <a:xfrm>
            <a:off x="4820521" y="4421783"/>
            <a:ext cx="6557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/>
              <a:t>Find room</a:t>
            </a:r>
            <a:endParaRPr lang="en-US" sz="2800"/>
          </a:p>
        </p:txBody>
      </p:sp>
      <p:grpSp>
        <p:nvGrpSpPr>
          <p:cNvPr id="56" name="Google Shape;6437;p30"/>
          <p:cNvGrpSpPr/>
          <p:nvPr/>
        </p:nvGrpSpPr>
        <p:grpSpPr>
          <a:xfrm>
            <a:off x="5568919" y="4217695"/>
            <a:ext cx="981599" cy="915396"/>
            <a:chOff x="5049750" y="832600"/>
            <a:chExt cx="505100" cy="483100"/>
          </a:xfrm>
        </p:grpSpPr>
        <p:sp>
          <p:nvSpPr>
            <p:cNvPr id="57" name="Google Shape;6438;p30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8" name="Google Shape;6439;p30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59" name="Picture 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151" y="2805707"/>
            <a:ext cx="913238" cy="913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7"/>
          <p:cNvSpPr/>
          <p:nvPr/>
        </p:nvSpPr>
        <p:spPr>
          <a:xfrm>
            <a:off x="491172" y="279515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435D7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955" name="Google Shape;955;p17"/>
          <p:cNvGrpSpPr/>
          <p:nvPr/>
        </p:nvGrpSpPr>
        <p:grpSpPr>
          <a:xfrm>
            <a:off x="2474001" y="2204586"/>
            <a:ext cx="731520" cy="731520"/>
            <a:chOff x="1487200" y="2021475"/>
            <a:chExt cx="483125" cy="483150"/>
          </a:xfrm>
        </p:grpSpPr>
        <p:sp>
          <p:nvSpPr>
            <p:cNvPr id="956" name="Google Shape;956;p17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960" name="Google Shape;960;p17"/>
          <p:cNvSpPr txBox="1">
            <a:spLocks noGrp="1"/>
          </p:cNvSpPr>
          <p:nvPr>
            <p:ph type="title" idx="4294967295"/>
          </p:nvPr>
        </p:nvSpPr>
        <p:spPr>
          <a:xfrm>
            <a:off x="2074805" y="3001420"/>
            <a:ext cx="1529913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 panose="020B0604020202020204"/>
              <a:buNone/>
            </a:pPr>
            <a:r>
              <a:rPr lang="en-US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Demo</a:t>
            </a:r>
            <a:endParaRPr lang="en-US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1" name="Google Shape;961;p17"/>
          <p:cNvSpPr/>
          <p:nvPr/>
        </p:nvSpPr>
        <p:spPr>
          <a:xfrm>
            <a:off x="495300" y="914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435D7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962" name="Google Shape;962;p17"/>
          <p:cNvGrpSpPr/>
          <p:nvPr/>
        </p:nvGrpSpPr>
        <p:grpSpPr>
          <a:xfrm>
            <a:off x="497916" y="1828800"/>
            <a:ext cx="457200" cy="457200"/>
            <a:chOff x="5053900" y="2021500"/>
            <a:chExt cx="483750" cy="483125"/>
          </a:xfrm>
        </p:grpSpPr>
        <p:sp>
          <p:nvSpPr>
            <p:cNvPr id="963" name="Google Shape;963;p17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993" name="Google Shape;993;p20"/>
          <p:cNvPicPr preferRelativeResize="0">
            <a:picLocks noGrp="1" noChangeAspect="1"/>
          </p:cNvPicPr>
          <p:nvPr>
            <p:ph type="pic" idx="2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5059680" y="451485"/>
            <a:ext cx="6731000" cy="6337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8"/>
          <p:cNvSpPr/>
          <p:nvPr/>
        </p:nvSpPr>
        <p:spPr>
          <a:xfrm>
            <a:off x="3824323" y="3075057"/>
            <a:ext cx="376301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97"/>
              </a:buClr>
              <a:buSzPts val="4000"/>
              <a:buFont typeface="Arial" panose="020B0604020202020204"/>
              <a:buNone/>
            </a:pPr>
            <a:r>
              <a:rPr lang="en-US" sz="4000" b="1" i="0" u="none" strike="noStrike" cap="none">
                <a:solidFill>
                  <a:srgbClr val="2B3097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EXPERIENCE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7" name="Google Shape;977;p18"/>
          <p:cNvSpPr txBox="1"/>
          <p:nvPr/>
        </p:nvSpPr>
        <p:spPr>
          <a:xfrm>
            <a:off x="1929590" y="2767281"/>
            <a:ext cx="1422184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 panose="020B0604020202020204"/>
              <a:buNone/>
            </a:pPr>
            <a:r>
              <a:rPr lang="en-US" sz="8000" b="0" i="0" u="none" strike="noStrike" cap="none">
                <a:solidFill>
                  <a:srgbClr val="2B309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04</a:t>
            </a:r>
            <a:endParaRPr sz="8000" b="0" i="0" u="none" strike="noStrike" cap="none">
              <a:solidFill>
                <a:srgbClr val="2B309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75;p18"/>
          <p:cNvSpPr txBox="1"/>
          <p:nvPr/>
        </p:nvSpPr>
        <p:spPr>
          <a:xfrm>
            <a:off x="510540" y="2024380"/>
            <a:ext cx="5754370" cy="310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800"/>
              <a:t>Teamwork with new team</a:t>
            </a:r>
            <a:endParaRPr lang="en-US" sz="280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800"/>
              <a:t>Back-end Data Linking</a:t>
            </a:r>
            <a:endParaRPr lang="en-US" sz="280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800"/>
              <a:t>Learning Socket IO</a:t>
            </a:r>
            <a:endParaRPr lang="en-US" sz="280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800"/>
              <a:t>Using Framework</a:t>
            </a:r>
            <a:endParaRPr lang="en-US" sz="280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800"/>
              <a:t>Usage of Angular Material</a:t>
            </a:r>
            <a:endParaRPr lang="en-US" sz="2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None/>
            </a:pPr>
            <a:endParaRPr lang="en-US" sz="280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endParaRPr sz="28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Google Shape;976;p18"/>
          <p:cNvSpPr/>
          <p:nvPr/>
        </p:nvSpPr>
        <p:spPr>
          <a:xfrm>
            <a:off x="4214490" y="267017"/>
            <a:ext cx="376301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97"/>
              </a:buClr>
              <a:buSzPts val="4000"/>
              <a:buFont typeface="Arial" panose="020B0604020202020204"/>
              <a:buNone/>
            </a:pPr>
            <a:r>
              <a:rPr lang="en-US" sz="4000" b="1" i="0" u="none" strike="noStrike" cap="none">
                <a:solidFill>
                  <a:srgbClr val="2B3097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EXPERIENCE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" name="Picture Placeholder 1" descr="giphy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7361555" y="2024380"/>
            <a:ext cx="4324985" cy="2433320"/>
          </a:xfrm>
          <a:prstGeom prst="rect">
            <a:avLst/>
          </a:prstGeom>
        </p:spPr>
      </p:pic>
      <p:grpSp>
        <p:nvGrpSpPr>
          <p:cNvPr id="455" name="Google Shape;455;p55"/>
          <p:cNvGrpSpPr/>
          <p:nvPr/>
        </p:nvGrpSpPr>
        <p:grpSpPr>
          <a:xfrm>
            <a:off x="10729340" y="4963809"/>
            <a:ext cx="1110007" cy="1554480"/>
            <a:chOff x="9903293" y="3828203"/>
            <a:chExt cx="2007241" cy="2843189"/>
          </a:xfrm>
        </p:grpSpPr>
        <p:sp>
          <p:nvSpPr>
            <p:cNvPr id="456" name="Google Shape;456;p55"/>
            <p:cNvSpPr/>
            <p:nvPr/>
          </p:nvSpPr>
          <p:spPr>
            <a:xfrm>
              <a:off x="9903293" y="3828203"/>
              <a:ext cx="2007241" cy="2843189"/>
            </a:xfrm>
            <a:custGeom>
              <a:avLst/>
              <a:gdLst/>
              <a:ahLst/>
              <a:cxnLst/>
              <a:rect l="l" t="t" r="r" b="b"/>
              <a:pathLst>
                <a:path w="1959410" h="2769230" extrusionOk="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7" name="Google Shape;457;p55"/>
            <p:cNvSpPr/>
            <p:nvPr/>
          </p:nvSpPr>
          <p:spPr>
            <a:xfrm>
              <a:off x="10564955" y="3882534"/>
              <a:ext cx="1215746" cy="2461892"/>
            </a:xfrm>
            <a:custGeom>
              <a:avLst/>
              <a:gdLst/>
              <a:ahLst/>
              <a:cxnLst/>
              <a:rect l="l" t="t" r="r" b="b"/>
              <a:pathLst>
                <a:path w="1186776" h="2397851" extrusionOk="0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8" name="Google Shape;458;p55"/>
            <p:cNvSpPr/>
            <p:nvPr/>
          </p:nvSpPr>
          <p:spPr>
            <a:xfrm>
              <a:off x="10738851" y="4383329"/>
              <a:ext cx="175249" cy="824422"/>
            </a:xfrm>
            <a:custGeom>
              <a:avLst/>
              <a:gdLst/>
              <a:ahLst/>
              <a:cxnLst/>
              <a:rect l="l" t="t" r="r" b="b"/>
              <a:pathLst>
                <a:path w="171073" h="802976" extrusionOk="0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9" name="Google Shape;459;p55"/>
            <p:cNvSpPr/>
            <p:nvPr/>
          </p:nvSpPr>
          <p:spPr>
            <a:xfrm>
              <a:off x="10914101" y="4949545"/>
              <a:ext cx="957358" cy="258035"/>
            </a:xfrm>
            <a:custGeom>
              <a:avLst/>
              <a:gdLst/>
              <a:ahLst/>
              <a:cxnLst/>
              <a:rect l="l" t="t" r="r" b="b"/>
              <a:pathLst>
                <a:path w="934545" h="251323" extrusionOk="0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0" name="Google Shape;460;p55"/>
            <p:cNvSpPr/>
            <p:nvPr/>
          </p:nvSpPr>
          <p:spPr>
            <a:xfrm>
              <a:off x="9989252" y="5117468"/>
              <a:ext cx="586030" cy="1205236"/>
            </a:xfrm>
            <a:custGeom>
              <a:avLst/>
              <a:gdLst/>
              <a:ahLst/>
              <a:cxnLst/>
              <a:rect l="l" t="t" r="r" b="b"/>
              <a:pathLst>
                <a:path w="572065" h="1173884" extrusionOk="0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1" name="Google Shape;461;p55"/>
            <p:cNvSpPr/>
            <p:nvPr/>
          </p:nvSpPr>
          <p:spPr>
            <a:xfrm>
              <a:off x="10574606" y="5804769"/>
              <a:ext cx="1259094" cy="517256"/>
            </a:xfrm>
            <a:custGeom>
              <a:avLst/>
              <a:gdLst/>
              <a:ahLst/>
              <a:cxnLst/>
              <a:rect l="l" t="t" r="r" b="b"/>
              <a:pathLst>
                <a:path w="1229091" h="503801" extrusionOk="0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  <p:transition spd="med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9"/>
          <p:cNvSpPr txBox="1"/>
          <p:nvPr/>
        </p:nvSpPr>
        <p:spPr>
          <a:xfrm>
            <a:off x="2291715" y="1327785"/>
            <a:ext cx="7448550" cy="474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8580"/>
              <a:buFont typeface="Federo" panose="02000000000000000000"/>
              <a:buNone/>
            </a:pPr>
            <a:r>
              <a:rPr lang="en-US" sz="8800" b="1" i="1" u="none" strike="noStrike" cap="none">
                <a:solidFill>
                  <a:srgbClr val="1F3864"/>
                </a:solidFill>
                <a:latin typeface="Federo" panose="02000000000000000000"/>
                <a:ea typeface="Federo" panose="02000000000000000000"/>
                <a:cs typeface="Federo" panose="02000000000000000000"/>
                <a:sym typeface="Federo" panose="02000000000000000000"/>
              </a:rPr>
              <a:t>Thank you </a:t>
            </a:r>
            <a:br>
              <a:rPr lang="en-US" sz="8800" b="1" i="0" u="none" strike="noStrike" cap="none">
                <a:solidFill>
                  <a:srgbClr val="1F386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sz="88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for</a:t>
            </a:r>
            <a:br>
              <a:rPr lang="en-US" sz="88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sz="88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listening</a:t>
            </a:r>
            <a:endParaRPr sz="8800" b="0" i="0" u="none" strike="noStrike" cap="none">
              <a:solidFill>
                <a:srgbClr val="7F7F7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983" name="Google Shape;983;p19"/>
          <p:cNvGrpSpPr/>
          <p:nvPr/>
        </p:nvGrpSpPr>
        <p:grpSpPr>
          <a:xfrm>
            <a:off x="8749110" y="6223809"/>
            <a:ext cx="2983067" cy="370602"/>
            <a:chOff x="256087" y="6401752"/>
            <a:chExt cx="2983067" cy="370602"/>
          </a:xfrm>
        </p:grpSpPr>
        <p:sp>
          <p:nvSpPr>
            <p:cNvPr id="984" name="Google Shape;984;p19"/>
            <p:cNvSpPr txBox="1"/>
            <p:nvPr/>
          </p:nvSpPr>
          <p:spPr>
            <a:xfrm>
              <a:off x="631372" y="6403022"/>
              <a:ext cx="26077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www.itsstraining.edu.vn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256087" y="6401752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19329" h="19325" extrusionOk="0">
                  <a:moveTo>
                    <a:pt x="9062" y="1229"/>
                  </a:moveTo>
                  <a:lnTo>
                    <a:pt x="9062" y="4539"/>
                  </a:lnTo>
                  <a:cubicBezTo>
                    <a:pt x="8470" y="4557"/>
                    <a:pt x="7885" y="4602"/>
                    <a:pt x="7311" y="4674"/>
                  </a:cubicBezTo>
                  <a:cubicBezTo>
                    <a:pt x="7223" y="4339"/>
                    <a:pt x="7036" y="4037"/>
                    <a:pt x="6773" y="3811"/>
                  </a:cubicBezTo>
                  <a:cubicBezTo>
                    <a:pt x="7392" y="2428"/>
                    <a:pt x="8211" y="1513"/>
                    <a:pt x="9062" y="1229"/>
                  </a:cubicBezTo>
                  <a:close/>
                  <a:moveTo>
                    <a:pt x="10194" y="1226"/>
                  </a:moveTo>
                  <a:cubicBezTo>
                    <a:pt x="11278" y="1586"/>
                    <a:pt x="12272" y="2944"/>
                    <a:pt x="12912" y="4835"/>
                  </a:cubicBezTo>
                  <a:cubicBezTo>
                    <a:pt x="12015" y="4662"/>
                    <a:pt x="11106" y="4566"/>
                    <a:pt x="10194" y="4539"/>
                  </a:cubicBezTo>
                  <a:lnTo>
                    <a:pt x="10194" y="1226"/>
                  </a:lnTo>
                  <a:close/>
                  <a:moveTo>
                    <a:pt x="5665" y="4530"/>
                  </a:moveTo>
                  <a:cubicBezTo>
                    <a:pt x="6170" y="4530"/>
                    <a:pt x="6423" y="5139"/>
                    <a:pt x="6067" y="5496"/>
                  </a:cubicBezTo>
                  <a:cubicBezTo>
                    <a:pt x="5950" y="5611"/>
                    <a:pt x="5808" y="5663"/>
                    <a:pt x="5669" y="5663"/>
                  </a:cubicBezTo>
                  <a:cubicBezTo>
                    <a:pt x="5378" y="5663"/>
                    <a:pt x="5101" y="5438"/>
                    <a:pt x="5101" y="5097"/>
                  </a:cubicBezTo>
                  <a:cubicBezTo>
                    <a:pt x="5101" y="4783"/>
                    <a:pt x="5351" y="4530"/>
                    <a:pt x="5665" y="4530"/>
                  </a:cubicBezTo>
                  <a:close/>
                  <a:moveTo>
                    <a:pt x="6743" y="1643"/>
                  </a:moveTo>
                  <a:cubicBezTo>
                    <a:pt x="6363" y="2129"/>
                    <a:pt x="6019" y="2718"/>
                    <a:pt x="5717" y="3397"/>
                  </a:cubicBezTo>
                  <a:lnTo>
                    <a:pt x="5665" y="3397"/>
                  </a:lnTo>
                  <a:cubicBezTo>
                    <a:pt x="4578" y="3397"/>
                    <a:pt x="3769" y="4406"/>
                    <a:pt x="4008" y="5469"/>
                  </a:cubicBezTo>
                  <a:cubicBezTo>
                    <a:pt x="3075" y="5822"/>
                    <a:pt x="2277" y="6266"/>
                    <a:pt x="1646" y="6773"/>
                  </a:cubicBezTo>
                  <a:cubicBezTo>
                    <a:pt x="2507" y="4394"/>
                    <a:pt x="4373" y="2516"/>
                    <a:pt x="6743" y="1643"/>
                  </a:cubicBezTo>
                  <a:close/>
                  <a:moveTo>
                    <a:pt x="12510" y="1631"/>
                  </a:moveTo>
                  <a:lnTo>
                    <a:pt x="12510" y="1631"/>
                  </a:lnTo>
                  <a:cubicBezTo>
                    <a:pt x="14926" y="2500"/>
                    <a:pt x="16828" y="4403"/>
                    <a:pt x="17698" y="6818"/>
                  </a:cubicBezTo>
                  <a:cubicBezTo>
                    <a:pt x="17269" y="6483"/>
                    <a:pt x="16810" y="6196"/>
                    <a:pt x="16327" y="5955"/>
                  </a:cubicBezTo>
                  <a:cubicBezTo>
                    <a:pt x="15645" y="5614"/>
                    <a:pt x="14932" y="5342"/>
                    <a:pt x="14195" y="5136"/>
                  </a:cubicBezTo>
                  <a:cubicBezTo>
                    <a:pt x="13933" y="4203"/>
                    <a:pt x="13585" y="3349"/>
                    <a:pt x="13169" y="2612"/>
                  </a:cubicBezTo>
                  <a:cubicBezTo>
                    <a:pt x="12975" y="2268"/>
                    <a:pt x="12755" y="1942"/>
                    <a:pt x="12510" y="1631"/>
                  </a:cubicBezTo>
                  <a:close/>
                  <a:moveTo>
                    <a:pt x="4636" y="6444"/>
                  </a:moveTo>
                  <a:cubicBezTo>
                    <a:pt x="4684" y="6483"/>
                    <a:pt x="4738" y="6519"/>
                    <a:pt x="4793" y="6553"/>
                  </a:cubicBezTo>
                  <a:cubicBezTo>
                    <a:pt x="4651" y="7407"/>
                    <a:pt x="4566" y="8268"/>
                    <a:pt x="4542" y="9134"/>
                  </a:cubicBezTo>
                  <a:lnTo>
                    <a:pt x="1230" y="9134"/>
                  </a:lnTo>
                  <a:cubicBezTo>
                    <a:pt x="1568" y="8083"/>
                    <a:pt x="2821" y="7081"/>
                    <a:pt x="4636" y="6444"/>
                  </a:cubicBezTo>
                  <a:close/>
                  <a:moveTo>
                    <a:pt x="9062" y="5674"/>
                  </a:moveTo>
                  <a:lnTo>
                    <a:pt x="9062" y="9134"/>
                  </a:lnTo>
                  <a:lnTo>
                    <a:pt x="5674" y="9134"/>
                  </a:lnTo>
                  <a:cubicBezTo>
                    <a:pt x="5698" y="8343"/>
                    <a:pt x="5774" y="7558"/>
                    <a:pt x="5904" y="6776"/>
                  </a:cubicBezTo>
                  <a:lnTo>
                    <a:pt x="5904" y="6779"/>
                  </a:lnTo>
                  <a:cubicBezTo>
                    <a:pt x="6462" y="6698"/>
                    <a:pt x="6949" y="6344"/>
                    <a:pt x="7196" y="5834"/>
                  </a:cubicBezTo>
                  <a:cubicBezTo>
                    <a:pt x="7815" y="5746"/>
                    <a:pt x="8437" y="5692"/>
                    <a:pt x="9062" y="5674"/>
                  </a:cubicBezTo>
                  <a:close/>
                  <a:moveTo>
                    <a:pt x="10194" y="5671"/>
                  </a:moveTo>
                  <a:cubicBezTo>
                    <a:pt x="11227" y="5701"/>
                    <a:pt x="12257" y="5834"/>
                    <a:pt x="13265" y="6063"/>
                  </a:cubicBezTo>
                  <a:cubicBezTo>
                    <a:pt x="13422" y="6743"/>
                    <a:pt x="13534" y="7431"/>
                    <a:pt x="13597" y="8126"/>
                  </a:cubicBezTo>
                  <a:cubicBezTo>
                    <a:pt x="13144" y="8310"/>
                    <a:pt x="12794" y="8675"/>
                    <a:pt x="12631" y="9134"/>
                  </a:cubicBezTo>
                  <a:lnTo>
                    <a:pt x="10194" y="9134"/>
                  </a:lnTo>
                  <a:lnTo>
                    <a:pt x="10194" y="5671"/>
                  </a:lnTo>
                  <a:close/>
                  <a:moveTo>
                    <a:pt x="14497" y="6417"/>
                  </a:moveTo>
                  <a:cubicBezTo>
                    <a:pt x="14950" y="6571"/>
                    <a:pt x="15391" y="6752"/>
                    <a:pt x="15817" y="6966"/>
                  </a:cubicBezTo>
                  <a:cubicBezTo>
                    <a:pt x="17037" y="7585"/>
                    <a:pt x="17837" y="8352"/>
                    <a:pt x="18099" y="9137"/>
                  </a:cubicBezTo>
                  <a:lnTo>
                    <a:pt x="15835" y="9134"/>
                  </a:lnTo>
                  <a:cubicBezTo>
                    <a:pt x="15654" y="8627"/>
                    <a:pt x="15243" y="8234"/>
                    <a:pt x="14730" y="8077"/>
                  </a:cubicBezTo>
                  <a:cubicBezTo>
                    <a:pt x="14678" y="7519"/>
                    <a:pt x="14603" y="6966"/>
                    <a:pt x="14497" y="6417"/>
                  </a:cubicBezTo>
                  <a:close/>
                  <a:moveTo>
                    <a:pt x="14241" y="9137"/>
                  </a:moveTo>
                  <a:cubicBezTo>
                    <a:pt x="14555" y="9137"/>
                    <a:pt x="14808" y="9391"/>
                    <a:pt x="14808" y="9702"/>
                  </a:cubicBezTo>
                  <a:cubicBezTo>
                    <a:pt x="14808" y="10016"/>
                    <a:pt x="14555" y="10270"/>
                    <a:pt x="14241" y="10270"/>
                  </a:cubicBezTo>
                  <a:lnTo>
                    <a:pt x="14241" y="10267"/>
                  </a:lnTo>
                  <a:lnTo>
                    <a:pt x="14204" y="10267"/>
                  </a:lnTo>
                  <a:cubicBezTo>
                    <a:pt x="13902" y="10251"/>
                    <a:pt x="13667" y="10004"/>
                    <a:pt x="13667" y="9702"/>
                  </a:cubicBezTo>
                  <a:cubicBezTo>
                    <a:pt x="13667" y="9403"/>
                    <a:pt x="13899" y="9155"/>
                    <a:pt x="14195" y="9137"/>
                  </a:cubicBezTo>
                  <a:close/>
                  <a:moveTo>
                    <a:pt x="18099" y="10270"/>
                  </a:moveTo>
                  <a:cubicBezTo>
                    <a:pt x="17861" y="10967"/>
                    <a:pt x="17194" y="11643"/>
                    <a:pt x="16161" y="12217"/>
                  </a:cubicBezTo>
                  <a:cubicBezTo>
                    <a:pt x="15632" y="12504"/>
                    <a:pt x="15080" y="12742"/>
                    <a:pt x="14506" y="12930"/>
                  </a:cubicBezTo>
                  <a:cubicBezTo>
                    <a:pt x="14606" y="12407"/>
                    <a:pt x="14678" y="11873"/>
                    <a:pt x="14730" y="11323"/>
                  </a:cubicBezTo>
                  <a:lnTo>
                    <a:pt x="14730" y="11326"/>
                  </a:lnTo>
                  <a:cubicBezTo>
                    <a:pt x="15243" y="11166"/>
                    <a:pt x="15654" y="10774"/>
                    <a:pt x="15835" y="10270"/>
                  </a:cubicBezTo>
                  <a:close/>
                  <a:moveTo>
                    <a:pt x="4542" y="10267"/>
                  </a:moveTo>
                  <a:cubicBezTo>
                    <a:pt x="4566" y="11163"/>
                    <a:pt x="4660" y="12060"/>
                    <a:pt x="4820" y="12945"/>
                  </a:cubicBezTo>
                  <a:cubicBezTo>
                    <a:pt x="2927" y="12320"/>
                    <a:pt x="1583" y="11351"/>
                    <a:pt x="1230" y="10267"/>
                  </a:cubicBezTo>
                  <a:close/>
                  <a:moveTo>
                    <a:pt x="9062" y="10267"/>
                  </a:moveTo>
                  <a:lnTo>
                    <a:pt x="9062" y="12628"/>
                  </a:lnTo>
                  <a:cubicBezTo>
                    <a:pt x="8603" y="12791"/>
                    <a:pt x="8238" y="13141"/>
                    <a:pt x="8054" y="13594"/>
                  </a:cubicBezTo>
                  <a:cubicBezTo>
                    <a:pt x="7377" y="13534"/>
                    <a:pt x="6707" y="13428"/>
                    <a:pt x="6046" y="13280"/>
                  </a:cubicBezTo>
                  <a:cubicBezTo>
                    <a:pt x="5828" y="12290"/>
                    <a:pt x="5702" y="11281"/>
                    <a:pt x="5674" y="10267"/>
                  </a:cubicBezTo>
                  <a:close/>
                  <a:moveTo>
                    <a:pt x="12631" y="10267"/>
                  </a:moveTo>
                  <a:cubicBezTo>
                    <a:pt x="12794" y="10725"/>
                    <a:pt x="13144" y="11091"/>
                    <a:pt x="13597" y="11275"/>
                  </a:cubicBezTo>
                  <a:cubicBezTo>
                    <a:pt x="13534" y="11945"/>
                    <a:pt x="13431" y="12613"/>
                    <a:pt x="13280" y="13268"/>
                  </a:cubicBezTo>
                  <a:cubicBezTo>
                    <a:pt x="12595" y="13422"/>
                    <a:pt x="11900" y="13531"/>
                    <a:pt x="11203" y="13594"/>
                  </a:cubicBezTo>
                  <a:cubicBezTo>
                    <a:pt x="11019" y="13141"/>
                    <a:pt x="10653" y="12791"/>
                    <a:pt x="10194" y="12628"/>
                  </a:cubicBezTo>
                  <a:lnTo>
                    <a:pt x="10194" y="10267"/>
                  </a:lnTo>
                  <a:close/>
                  <a:moveTo>
                    <a:pt x="9627" y="13678"/>
                  </a:moveTo>
                  <a:cubicBezTo>
                    <a:pt x="9923" y="13678"/>
                    <a:pt x="10170" y="13905"/>
                    <a:pt x="10191" y="14201"/>
                  </a:cubicBezTo>
                  <a:lnTo>
                    <a:pt x="10191" y="14231"/>
                  </a:lnTo>
                  <a:cubicBezTo>
                    <a:pt x="10191" y="14231"/>
                    <a:pt x="10191" y="14234"/>
                    <a:pt x="10191" y="14237"/>
                  </a:cubicBezTo>
                  <a:cubicBezTo>
                    <a:pt x="10188" y="14545"/>
                    <a:pt x="9938" y="14793"/>
                    <a:pt x="9630" y="14796"/>
                  </a:cubicBezTo>
                  <a:cubicBezTo>
                    <a:pt x="9319" y="14796"/>
                    <a:pt x="9065" y="14545"/>
                    <a:pt x="9062" y="14237"/>
                  </a:cubicBezTo>
                  <a:lnTo>
                    <a:pt x="9062" y="14231"/>
                  </a:lnTo>
                  <a:lnTo>
                    <a:pt x="9062" y="14201"/>
                  </a:lnTo>
                  <a:cubicBezTo>
                    <a:pt x="9083" y="13905"/>
                    <a:pt x="9331" y="13678"/>
                    <a:pt x="9627" y="13678"/>
                  </a:cubicBezTo>
                  <a:close/>
                  <a:moveTo>
                    <a:pt x="1640" y="12579"/>
                  </a:moveTo>
                  <a:lnTo>
                    <a:pt x="1640" y="12579"/>
                  </a:lnTo>
                  <a:cubicBezTo>
                    <a:pt x="1936" y="12812"/>
                    <a:pt x="2250" y="13020"/>
                    <a:pt x="2579" y="13204"/>
                  </a:cubicBezTo>
                  <a:cubicBezTo>
                    <a:pt x="3313" y="13615"/>
                    <a:pt x="4168" y="13953"/>
                    <a:pt x="5110" y="14213"/>
                  </a:cubicBezTo>
                  <a:cubicBezTo>
                    <a:pt x="5496" y="15620"/>
                    <a:pt x="6061" y="16813"/>
                    <a:pt x="6752" y="17691"/>
                  </a:cubicBezTo>
                  <a:cubicBezTo>
                    <a:pt x="4373" y="16828"/>
                    <a:pt x="2501" y="14956"/>
                    <a:pt x="1640" y="12579"/>
                  </a:cubicBezTo>
                  <a:close/>
                  <a:moveTo>
                    <a:pt x="17698" y="12555"/>
                  </a:moveTo>
                  <a:cubicBezTo>
                    <a:pt x="16837" y="14938"/>
                    <a:pt x="14932" y="16831"/>
                    <a:pt x="12535" y="17691"/>
                  </a:cubicBezTo>
                  <a:cubicBezTo>
                    <a:pt x="12770" y="17395"/>
                    <a:pt x="12981" y="17081"/>
                    <a:pt x="13169" y="16752"/>
                  </a:cubicBezTo>
                  <a:cubicBezTo>
                    <a:pt x="13594" y="16013"/>
                    <a:pt x="13945" y="15149"/>
                    <a:pt x="14213" y="14201"/>
                  </a:cubicBezTo>
                  <a:cubicBezTo>
                    <a:pt x="15140" y="13944"/>
                    <a:pt x="15986" y="13609"/>
                    <a:pt x="16713" y="13204"/>
                  </a:cubicBezTo>
                  <a:cubicBezTo>
                    <a:pt x="17058" y="13014"/>
                    <a:pt x="17387" y="12797"/>
                    <a:pt x="17698" y="12555"/>
                  </a:cubicBezTo>
                  <a:close/>
                  <a:moveTo>
                    <a:pt x="6381" y="14503"/>
                  </a:moveTo>
                  <a:cubicBezTo>
                    <a:pt x="6906" y="14602"/>
                    <a:pt x="7450" y="14678"/>
                    <a:pt x="8005" y="14726"/>
                  </a:cubicBezTo>
                  <a:cubicBezTo>
                    <a:pt x="8162" y="15240"/>
                    <a:pt x="8555" y="15650"/>
                    <a:pt x="9062" y="15831"/>
                  </a:cubicBezTo>
                  <a:lnTo>
                    <a:pt x="9062" y="18096"/>
                  </a:lnTo>
                  <a:cubicBezTo>
                    <a:pt x="8286" y="17833"/>
                    <a:pt x="7531" y="17048"/>
                    <a:pt x="6933" y="15853"/>
                  </a:cubicBezTo>
                  <a:cubicBezTo>
                    <a:pt x="6716" y="15415"/>
                    <a:pt x="6532" y="14965"/>
                    <a:pt x="6381" y="14503"/>
                  </a:cubicBezTo>
                  <a:close/>
                  <a:moveTo>
                    <a:pt x="12933" y="14497"/>
                  </a:moveTo>
                  <a:cubicBezTo>
                    <a:pt x="12740" y="15083"/>
                    <a:pt x="12486" y="15650"/>
                    <a:pt x="12184" y="16188"/>
                  </a:cubicBezTo>
                  <a:cubicBezTo>
                    <a:pt x="11595" y="17211"/>
                    <a:pt x="10904" y="17869"/>
                    <a:pt x="10194" y="18099"/>
                  </a:cubicBezTo>
                  <a:lnTo>
                    <a:pt x="10194" y="15831"/>
                  </a:lnTo>
                  <a:cubicBezTo>
                    <a:pt x="10702" y="15650"/>
                    <a:pt x="11094" y="15240"/>
                    <a:pt x="11251" y="14726"/>
                  </a:cubicBezTo>
                  <a:cubicBezTo>
                    <a:pt x="11828" y="14675"/>
                    <a:pt x="12390" y="14596"/>
                    <a:pt x="12933" y="14497"/>
                  </a:cubicBezTo>
                  <a:close/>
                  <a:moveTo>
                    <a:pt x="9630" y="0"/>
                  </a:moveTo>
                  <a:cubicBezTo>
                    <a:pt x="7063" y="0"/>
                    <a:pt x="4645" y="1015"/>
                    <a:pt x="2821" y="2860"/>
                  </a:cubicBezTo>
                  <a:cubicBezTo>
                    <a:pt x="1012" y="4678"/>
                    <a:pt x="1" y="7138"/>
                    <a:pt x="4" y="9702"/>
                  </a:cubicBezTo>
                  <a:cubicBezTo>
                    <a:pt x="4" y="15016"/>
                    <a:pt x="4313" y="19325"/>
                    <a:pt x="9630" y="19325"/>
                  </a:cubicBezTo>
                  <a:cubicBezTo>
                    <a:pt x="9634" y="19325"/>
                    <a:pt x="9637" y="19325"/>
                    <a:pt x="9641" y="19325"/>
                  </a:cubicBezTo>
                  <a:cubicBezTo>
                    <a:pt x="12198" y="19325"/>
                    <a:pt x="14654" y="18314"/>
                    <a:pt x="16469" y="16508"/>
                  </a:cubicBezTo>
                  <a:cubicBezTo>
                    <a:pt x="18314" y="14687"/>
                    <a:pt x="19328" y="12268"/>
                    <a:pt x="19328" y="9702"/>
                  </a:cubicBezTo>
                  <a:cubicBezTo>
                    <a:pt x="19328" y="8407"/>
                    <a:pt x="19069" y="7129"/>
                    <a:pt x="18558" y="5940"/>
                  </a:cubicBezTo>
                  <a:cubicBezTo>
                    <a:pt x="18066" y="4789"/>
                    <a:pt x="17360" y="3741"/>
                    <a:pt x="16472" y="2857"/>
                  </a:cubicBezTo>
                  <a:cubicBezTo>
                    <a:pt x="15587" y="1969"/>
                    <a:pt x="14539" y="1263"/>
                    <a:pt x="13389" y="770"/>
                  </a:cubicBezTo>
                  <a:cubicBezTo>
                    <a:pt x="12199" y="260"/>
                    <a:pt x="10922" y="0"/>
                    <a:pt x="96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" name="Google Shape;717;p2"/>
          <p:cNvGraphicFramePr/>
          <p:nvPr/>
        </p:nvGraphicFramePr>
        <p:xfrm>
          <a:off x="885572" y="1950918"/>
          <a:ext cx="10187250" cy="4081250"/>
        </p:xfrm>
        <a:graphic>
          <a:graphicData uri="http://schemas.openxmlformats.org/drawingml/2006/table">
            <a:tbl>
              <a:tblPr firstRow="1" bandRow="1">
                <a:noFill/>
                <a:tableStyleId>{D998BA5C-3BA8-4BCF-9EFC-0C7A600FB268}</a:tableStyleId>
              </a:tblPr>
              <a:tblGrid>
                <a:gridCol w="3395750"/>
                <a:gridCol w="3395750"/>
                <a:gridCol w="3395750"/>
              </a:tblGrid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</a:tr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</a:tr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</a:tr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</a:tr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8" name="Google Shape;718;p2"/>
          <p:cNvGraphicFramePr/>
          <p:nvPr/>
        </p:nvGraphicFramePr>
        <p:xfrm>
          <a:off x="885190" y="1948180"/>
          <a:ext cx="10187940" cy="4086225"/>
        </p:xfrm>
        <a:graphic>
          <a:graphicData uri="http://schemas.openxmlformats.org/drawingml/2006/table">
            <a:tbl>
              <a:tblPr firstRow="1" bandRow="1">
                <a:noFill/>
                <a:tableStyleId>{D998BA5C-3BA8-4BCF-9EFC-0C7A600FB268}</a:tableStyleId>
              </a:tblPr>
              <a:tblGrid>
                <a:gridCol w="3286760"/>
                <a:gridCol w="3451225"/>
                <a:gridCol w="3449955"/>
              </a:tblGrid>
              <a:tr h="8172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 panose="020B0604020202020204"/>
                        <a:buNone/>
                      </a:pPr>
                      <a:endParaRPr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 panose="020B0604020202020204"/>
                        <a:buNone/>
                      </a:pPr>
                      <a:endParaRPr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 panose="020B0604020202020204"/>
                        <a:buNone/>
                      </a:pPr>
                      <a:endParaRPr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</a:tr>
              <a:tr h="8172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solidFill>
                            <a:srgbClr val="002060"/>
                          </a:solidFill>
                        </a:rPr>
                        <a:t>Pham Huu Thang</a:t>
                      </a:r>
                      <a:endParaRPr lang="en-US" sz="2000" u="none" strike="noStrike" cap="none">
                        <a:solidFill>
                          <a:srgbClr val="002060"/>
                        </a:solidFill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 panose="020B0604020202020204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2060"/>
                          </a:solidFill>
                          <a:latin typeface="+mn-lt"/>
                          <a:cs typeface="Arial" panose="020B0604020202020204"/>
                          <a:sym typeface="Arial" panose="020B0604020202020204"/>
                        </a:rPr>
                        <a:t>Login</a:t>
                      </a:r>
                      <a:endParaRPr lang="en-US" sz="1400" b="0" u="none" strike="noStrike" cap="none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 panose="020B0604020202020204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206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100%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</a:tr>
              <a:tr h="8172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 panose="020B0604020202020204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206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Han Trung Kien</a:t>
                      </a:r>
                      <a:endParaRPr lang="en-US"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 panose="020B0604020202020204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206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Home and navbar</a:t>
                      </a:r>
                      <a:endParaRPr lang="en-US"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 panose="020B0604020202020204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206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100%</a:t>
                      </a:r>
                      <a:endParaRPr lang="en-US"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</a:tr>
              <a:tr h="8172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 panose="020B0604020202020204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206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Nguyen Hoang Phong Phu</a:t>
                      </a:r>
                      <a:endParaRPr lang="en-US"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 panose="020B0604020202020204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206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Game room </a:t>
                      </a:r>
                      <a:endParaRPr lang="en-US"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 panose="020B0604020202020204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206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100%</a:t>
                      </a:r>
                      <a:endParaRPr lang="en-US"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</a:tr>
              <a:tr h="8172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 panose="020B0604020202020204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206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Nguyen Tan Trung</a:t>
                      </a:r>
                      <a:endParaRPr lang="en-US"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 panose="020B0604020202020204"/>
                        <a:buNone/>
                      </a:pPr>
                      <a:r>
                        <a:rPr lang="en-US" sz="2000">
                          <a:solidFill>
                            <a:srgbClr val="002060"/>
                          </a:solidFill>
                          <a:sym typeface="Arial" panose="020B0604020202020204"/>
                        </a:rPr>
                        <a:t>Data linking</a:t>
                      </a:r>
                      <a:endParaRPr lang="en-US"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 panose="020B0604020202020204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206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 and lobby</a:t>
                      </a:r>
                      <a:endParaRPr lang="en-US"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 panose="020B0604020202020204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206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100%</a:t>
                      </a:r>
                      <a:endParaRPr lang="en-US"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</a:tr>
            </a:tbl>
          </a:graphicData>
        </a:graphic>
      </p:graphicFrame>
      <p:sp>
        <p:nvSpPr>
          <p:cNvPr id="719" name="Google Shape;719;p2"/>
          <p:cNvSpPr txBox="1">
            <a:spLocks noGrp="1"/>
          </p:cNvSpPr>
          <p:nvPr>
            <p:ph type="title" idx="4294967295"/>
          </p:nvPr>
        </p:nvSpPr>
        <p:spPr>
          <a:xfrm>
            <a:off x="4668212" y="330095"/>
            <a:ext cx="287705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600"/>
              <a:buFont typeface="Arial" panose="020B0604020202020204"/>
              <a:buNone/>
            </a:pPr>
            <a:r>
              <a:rPr lang="en-US"/>
              <a:t>Assignment</a:t>
            </a:r>
            <a:endParaRPr lang="en-US"/>
          </a:p>
        </p:txBody>
      </p:sp>
      <p:sp>
        <p:nvSpPr>
          <p:cNvPr id="720" name="Google Shape;720;p2"/>
          <p:cNvSpPr txBox="1">
            <a:spLocks noGrp="1"/>
          </p:cNvSpPr>
          <p:nvPr>
            <p:ph type="body" idx="4294967295"/>
          </p:nvPr>
        </p:nvSpPr>
        <p:spPr>
          <a:xfrm>
            <a:off x="1693872" y="2163257"/>
            <a:ext cx="1747212" cy="43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en-US" sz="2590">
                <a:solidFill>
                  <a:schemeClr val="lt1"/>
                </a:solidFill>
              </a:rPr>
              <a:t>Members</a:t>
            </a:r>
            <a:endParaRPr lang="en-US" sz="2590">
              <a:solidFill>
                <a:schemeClr val="lt1"/>
              </a:solidFill>
            </a:endParaRPr>
          </a:p>
        </p:txBody>
      </p:sp>
      <p:sp>
        <p:nvSpPr>
          <p:cNvPr id="721" name="Google Shape;721;p2"/>
          <p:cNvSpPr txBox="1">
            <a:spLocks noGrp="1"/>
          </p:cNvSpPr>
          <p:nvPr>
            <p:ph type="body" idx="4294967295"/>
          </p:nvPr>
        </p:nvSpPr>
        <p:spPr>
          <a:xfrm>
            <a:off x="5519328" y="2163257"/>
            <a:ext cx="1153343" cy="43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en-US" sz="2590">
                <a:solidFill>
                  <a:schemeClr val="lt1"/>
                </a:solidFill>
              </a:rPr>
              <a:t>Tasks</a:t>
            </a:r>
            <a:endParaRPr lang="en-US" sz="2590">
              <a:solidFill>
                <a:schemeClr val="lt1"/>
              </a:solidFill>
            </a:endParaRPr>
          </a:p>
        </p:txBody>
      </p:sp>
      <p:sp>
        <p:nvSpPr>
          <p:cNvPr id="722" name="Google Shape;722;p2"/>
          <p:cNvSpPr txBox="1">
            <a:spLocks noGrp="1"/>
          </p:cNvSpPr>
          <p:nvPr>
            <p:ph type="body" idx="4294967295"/>
          </p:nvPr>
        </p:nvSpPr>
        <p:spPr>
          <a:xfrm>
            <a:off x="8041381" y="2163256"/>
            <a:ext cx="2859320" cy="43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en-US" sz="2590">
                <a:solidFill>
                  <a:schemeClr val="lt1"/>
                </a:solidFill>
              </a:rPr>
              <a:t>Completition Rate</a:t>
            </a:r>
            <a:endParaRPr lang="en-US" sz="259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8" name="Google Shape;728;p3"/>
          <p:cNvGrpSpPr/>
          <p:nvPr/>
        </p:nvGrpSpPr>
        <p:grpSpPr>
          <a:xfrm>
            <a:off x="1847217" y="1994441"/>
            <a:ext cx="3770813" cy="3052653"/>
            <a:chOff x="7104018" y="2777921"/>
            <a:chExt cx="3770813" cy="3052653"/>
          </a:xfrm>
        </p:grpSpPr>
        <p:sp>
          <p:nvSpPr>
            <p:cNvPr id="730" name="Google Shape;730;p3"/>
            <p:cNvSpPr txBox="1"/>
            <p:nvPr/>
          </p:nvSpPr>
          <p:spPr>
            <a:xfrm>
              <a:off x="7104019" y="2777921"/>
              <a:ext cx="3542211" cy="459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r>
                <a:rPr lang="en-US" sz="2400" b="0" i="0" u="none" strike="noStrike" cap="none">
                  <a:solidFill>
                    <a:srgbClr val="3A3838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01. Introduction</a:t>
              </a:r>
              <a:endParaRPr sz="2400" b="0" i="0" u="none" strike="noStrike" cap="none">
                <a:solidFill>
                  <a:srgbClr val="3A383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1" name="Google Shape;731;p3"/>
            <p:cNvSpPr txBox="1"/>
            <p:nvPr/>
          </p:nvSpPr>
          <p:spPr>
            <a:xfrm>
              <a:off x="7104019" y="3644584"/>
              <a:ext cx="3542211" cy="459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r>
                <a:rPr lang="en-US" sz="2400" b="0" i="0" u="none" strike="noStrike" cap="none">
                  <a:solidFill>
                    <a:srgbClr val="3A3838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02. Technologies</a:t>
              </a:r>
              <a:endParaRPr sz="2400" b="0" i="0" u="none" strike="noStrike" cap="none">
                <a:solidFill>
                  <a:srgbClr val="3A383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2" name="Google Shape;732;p3"/>
            <p:cNvSpPr txBox="1"/>
            <p:nvPr/>
          </p:nvSpPr>
          <p:spPr>
            <a:xfrm>
              <a:off x="7104019" y="4511247"/>
              <a:ext cx="3770812" cy="459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r>
                <a:rPr lang="en-US" sz="2400" b="0" i="0" u="none" strike="noStrike" cap="none">
                  <a:solidFill>
                    <a:srgbClr val="3A3838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03. Development Process</a:t>
              </a:r>
              <a:endParaRPr sz="2400" b="0" i="0" u="none" strike="noStrike" cap="none">
                <a:solidFill>
                  <a:srgbClr val="3A383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3" name="Google Shape;733;p3"/>
            <p:cNvSpPr txBox="1"/>
            <p:nvPr/>
          </p:nvSpPr>
          <p:spPr>
            <a:xfrm>
              <a:off x="7104018" y="5371469"/>
              <a:ext cx="3542211" cy="459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r>
                <a:rPr lang="en-US" sz="2400" b="0" i="0" u="none" strike="noStrike" cap="none">
                  <a:solidFill>
                    <a:srgbClr val="3A3838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04. Experience</a:t>
              </a:r>
              <a:endParaRPr sz="2400" b="0" i="0" u="none" strike="noStrike" cap="none">
                <a:solidFill>
                  <a:srgbClr val="3A383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34" name="Google Shape;734;p3"/>
          <p:cNvSpPr txBox="1"/>
          <p:nvPr/>
        </p:nvSpPr>
        <p:spPr>
          <a:xfrm>
            <a:off x="4164965" y="302260"/>
            <a:ext cx="3369945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097"/>
              </a:buClr>
              <a:buSzPts val="3600"/>
              <a:buFont typeface="Arial" panose="020B0604020202020204"/>
              <a:buNone/>
            </a:pPr>
            <a:r>
              <a:rPr lang="en-US" sz="6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Contents</a:t>
            </a:r>
            <a:endParaRPr lang="en-US" sz="66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35" name="Google Shape;735;p3"/>
          <p:cNvGrpSpPr/>
          <p:nvPr/>
        </p:nvGrpSpPr>
        <p:grpSpPr>
          <a:xfrm>
            <a:off x="953345" y="1899687"/>
            <a:ext cx="553603" cy="553605"/>
            <a:chOff x="556360" y="1787501"/>
            <a:chExt cx="3282998" cy="3282998"/>
          </a:xfrm>
        </p:grpSpPr>
        <p:sp>
          <p:nvSpPr>
            <p:cNvPr id="736" name="Google Shape;736;p3"/>
            <p:cNvSpPr/>
            <p:nvPr/>
          </p:nvSpPr>
          <p:spPr>
            <a:xfrm>
              <a:off x="1462449" y="2286000"/>
              <a:ext cx="2286000" cy="2286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7" name="Google Shape;737;p3"/>
            <p:cNvSpPr/>
            <p:nvPr/>
          </p:nvSpPr>
          <p:spPr>
            <a:xfrm rot="2700000">
              <a:off x="1037144" y="2268285"/>
              <a:ext cx="2321430" cy="2321430"/>
            </a:xfrm>
            <a:prstGeom prst="arc">
              <a:avLst>
                <a:gd name="adj1" fmla="val 20887794"/>
                <a:gd name="adj2" fmla="val 16988131"/>
              </a:avLst>
            </a:prstGeom>
            <a:noFill/>
            <a:ln w="3175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38" name="Google Shape;738;p3"/>
          <p:cNvGrpSpPr/>
          <p:nvPr/>
        </p:nvGrpSpPr>
        <p:grpSpPr>
          <a:xfrm>
            <a:off x="968675" y="2762540"/>
            <a:ext cx="553603" cy="553605"/>
            <a:chOff x="556360" y="1787501"/>
            <a:chExt cx="3282998" cy="3282998"/>
          </a:xfrm>
        </p:grpSpPr>
        <p:sp>
          <p:nvSpPr>
            <p:cNvPr id="739" name="Google Shape;739;p3"/>
            <p:cNvSpPr/>
            <p:nvPr/>
          </p:nvSpPr>
          <p:spPr>
            <a:xfrm>
              <a:off x="1462449" y="2286000"/>
              <a:ext cx="2286000" cy="2286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0" name="Google Shape;740;p3"/>
            <p:cNvSpPr/>
            <p:nvPr/>
          </p:nvSpPr>
          <p:spPr>
            <a:xfrm rot="2700000">
              <a:off x="1037144" y="2268285"/>
              <a:ext cx="2321430" cy="2321430"/>
            </a:xfrm>
            <a:prstGeom prst="arc">
              <a:avLst>
                <a:gd name="adj1" fmla="val 20887794"/>
                <a:gd name="adj2" fmla="val 16988131"/>
              </a:avLst>
            </a:prstGeom>
            <a:noFill/>
            <a:ln w="3175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41" name="Google Shape;741;p3"/>
          <p:cNvGrpSpPr/>
          <p:nvPr/>
        </p:nvGrpSpPr>
        <p:grpSpPr>
          <a:xfrm>
            <a:off x="968675" y="3633014"/>
            <a:ext cx="553603" cy="553605"/>
            <a:chOff x="556360" y="1787501"/>
            <a:chExt cx="3282998" cy="3282998"/>
          </a:xfrm>
        </p:grpSpPr>
        <p:sp>
          <p:nvSpPr>
            <p:cNvPr id="742" name="Google Shape;742;p3"/>
            <p:cNvSpPr/>
            <p:nvPr/>
          </p:nvSpPr>
          <p:spPr>
            <a:xfrm>
              <a:off x="1462449" y="2286000"/>
              <a:ext cx="2286000" cy="2286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3" name="Google Shape;743;p3"/>
            <p:cNvSpPr/>
            <p:nvPr/>
          </p:nvSpPr>
          <p:spPr>
            <a:xfrm rot="2700000">
              <a:off x="1037144" y="2268285"/>
              <a:ext cx="2321430" cy="2321430"/>
            </a:xfrm>
            <a:prstGeom prst="arc">
              <a:avLst>
                <a:gd name="adj1" fmla="val 20887794"/>
                <a:gd name="adj2" fmla="val 16988131"/>
              </a:avLst>
            </a:prstGeom>
            <a:noFill/>
            <a:ln w="3175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44" name="Google Shape;744;p3"/>
          <p:cNvGrpSpPr/>
          <p:nvPr/>
        </p:nvGrpSpPr>
        <p:grpSpPr>
          <a:xfrm>
            <a:off x="989204" y="4495866"/>
            <a:ext cx="553603" cy="553605"/>
            <a:chOff x="556360" y="1787501"/>
            <a:chExt cx="3282998" cy="3282998"/>
          </a:xfrm>
        </p:grpSpPr>
        <p:sp>
          <p:nvSpPr>
            <p:cNvPr id="745" name="Google Shape;745;p3"/>
            <p:cNvSpPr/>
            <p:nvPr/>
          </p:nvSpPr>
          <p:spPr>
            <a:xfrm>
              <a:off x="1462449" y="2286000"/>
              <a:ext cx="2286000" cy="2286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6" name="Google Shape;746;p3"/>
            <p:cNvSpPr/>
            <p:nvPr/>
          </p:nvSpPr>
          <p:spPr>
            <a:xfrm rot="2700000">
              <a:off x="1037144" y="2268285"/>
              <a:ext cx="2321430" cy="2321430"/>
            </a:xfrm>
            <a:prstGeom prst="arc">
              <a:avLst>
                <a:gd name="adj1" fmla="val 20887794"/>
                <a:gd name="adj2" fmla="val 16988131"/>
              </a:avLst>
            </a:prstGeom>
            <a:noFill/>
            <a:ln w="3175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"/>
          <p:cNvSpPr txBox="1"/>
          <p:nvPr/>
        </p:nvSpPr>
        <p:spPr>
          <a:xfrm>
            <a:off x="5031631" y="510862"/>
            <a:ext cx="209874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 i="0" u="none" strike="noStrike" cap="none">
                <a:solidFill>
                  <a:srgbClr val="2B309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Timeline</a:t>
            </a:r>
            <a:endParaRPr sz="36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55" name="Google Shape;755;p4"/>
          <p:cNvGrpSpPr/>
          <p:nvPr/>
        </p:nvGrpSpPr>
        <p:grpSpPr>
          <a:xfrm>
            <a:off x="7201482" y="1150076"/>
            <a:ext cx="2470805" cy="1231896"/>
            <a:chOff x="1349440" y="1700749"/>
            <a:chExt cx="2470805" cy="1231896"/>
          </a:xfrm>
        </p:grpSpPr>
        <p:sp>
          <p:nvSpPr>
            <p:cNvPr id="756" name="Google Shape;756;p4"/>
            <p:cNvSpPr/>
            <p:nvPr/>
          </p:nvSpPr>
          <p:spPr>
            <a:xfrm>
              <a:off x="1349440" y="1700749"/>
              <a:ext cx="2470805" cy="1231896"/>
            </a:xfrm>
            <a:prstGeom prst="roundRect">
              <a:avLst>
                <a:gd name="adj" fmla="val 4717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57" name="Google Shape;757;p4"/>
            <p:cNvSpPr txBox="1"/>
            <p:nvPr/>
          </p:nvSpPr>
          <p:spPr>
            <a:xfrm>
              <a:off x="1502326" y="1855032"/>
              <a:ext cx="2165031" cy="923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3A3838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Research and working on multiplayer</a:t>
              </a:r>
              <a:endParaRPr sz="2000" b="0" i="0" u="none" strike="noStrike" cap="none">
                <a:solidFill>
                  <a:srgbClr val="3A383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58" name="Google Shape;758;p4"/>
          <p:cNvGrpSpPr/>
          <p:nvPr/>
        </p:nvGrpSpPr>
        <p:grpSpPr>
          <a:xfrm>
            <a:off x="1867465" y="5482603"/>
            <a:ext cx="2470805" cy="1231896"/>
            <a:chOff x="1349440" y="1700749"/>
            <a:chExt cx="2470805" cy="1231896"/>
          </a:xfrm>
        </p:grpSpPr>
        <p:sp>
          <p:nvSpPr>
            <p:cNvPr id="759" name="Google Shape;759;p4"/>
            <p:cNvSpPr/>
            <p:nvPr/>
          </p:nvSpPr>
          <p:spPr>
            <a:xfrm>
              <a:off x="1349440" y="1700749"/>
              <a:ext cx="2470805" cy="1231896"/>
            </a:xfrm>
            <a:prstGeom prst="roundRect">
              <a:avLst>
                <a:gd name="adj" fmla="val 461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60" name="Google Shape;760;p4"/>
            <p:cNvSpPr txBox="1"/>
            <p:nvPr/>
          </p:nvSpPr>
          <p:spPr>
            <a:xfrm>
              <a:off x="1471009" y="2163363"/>
              <a:ext cx="2165031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>
                  <a:solidFill>
                    <a:srgbClr val="3A3838"/>
                  </a:solidFill>
                </a:rPr>
                <a:t>Sketching</a:t>
              </a:r>
              <a:r>
                <a:rPr lang="en-US" sz="2000" b="0" i="0" u="none" strike="noStrike" cap="none">
                  <a:solidFill>
                    <a:srgbClr val="3A3838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Layout. </a:t>
              </a:r>
              <a:endParaRPr lang="en-US" sz="2000" b="0" i="0" u="none" strike="noStrike" cap="none">
                <a:solidFill>
                  <a:srgbClr val="3A383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>
                  <a:solidFill>
                    <a:srgbClr val="3A3838"/>
                  </a:solidFill>
                </a:rPr>
                <a:t>Design Front-end</a:t>
              </a:r>
              <a:endParaRPr lang="en-US" sz="2000" b="0" i="0" u="none" strike="noStrike" cap="none">
                <a:solidFill>
                  <a:srgbClr val="3A383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cxnSp>
        <p:nvCxnSpPr>
          <p:cNvPr id="761" name="Google Shape;761;p4"/>
          <p:cNvCxnSpPr/>
          <p:nvPr/>
        </p:nvCxnSpPr>
        <p:spPr>
          <a:xfrm>
            <a:off x="3019017" y="4004910"/>
            <a:ext cx="7000" cy="1199444"/>
          </a:xfrm>
          <a:prstGeom prst="straightConnector1">
            <a:avLst/>
          </a:prstGeom>
          <a:noFill/>
          <a:ln w="15875" cap="rnd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762" name="Google Shape;762;p4"/>
          <p:cNvCxnSpPr/>
          <p:nvPr/>
        </p:nvCxnSpPr>
        <p:spPr>
          <a:xfrm rot="10800000" flipH="1">
            <a:off x="1675938" y="3896781"/>
            <a:ext cx="8718435" cy="20401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oval" w="lg" len="lg"/>
            <a:tailEnd type="oval" w="lg" len="lg"/>
          </a:ln>
        </p:spPr>
      </p:cxnSp>
      <p:sp>
        <p:nvSpPr>
          <p:cNvPr id="763" name="Google Shape;763;p4"/>
          <p:cNvSpPr/>
          <p:nvPr/>
        </p:nvSpPr>
        <p:spPr>
          <a:xfrm>
            <a:off x="2927267" y="3823935"/>
            <a:ext cx="190500" cy="190500"/>
          </a:xfrm>
          <a:prstGeom prst="ellipse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A5A5A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4" name="Google Shape;764;p4"/>
          <p:cNvSpPr/>
          <p:nvPr/>
        </p:nvSpPr>
        <p:spPr>
          <a:xfrm>
            <a:off x="2710986" y="4772191"/>
            <a:ext cx="630062" cy="63006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65" name="Google Shape;765;p4"/>
          <p:cNvGrpSpPr/>
          <p:nvPr/>
        </p:nvGrpSpPr>
        <p:grpSpPr>
          <a:xfrm>
            <a:off x="485527" y="1387434"/>
            <a:ext cx="2470805" cy="1231896"/>
            <a:chOff x="1349440" y="1700749"/>
            <a:chExt cx="2470805" cy="1231896"/>
          </a:xfrm>
        </p:grpSpPr>
        <p:sp>
          <p:nvSpPr>
            <p:cNvPr id="766" name="Google Shape;766;p4"/>
            <p:cNvSpPr/>
            <p:nvPr/>
          </p:nvSpPr>
          <p:spPr>
            <a:xfrm>
              <a:off x="1349440" y="1700749"/>
              <a:ext cx="2470805" cy="1231896"/>
            </a:xfrm>
            <a:prstGeom prst="roundRect">
              <a:avLst>
                <a:gd name="adj" fmla="val 4716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67" name="Google Shape;767;p4"/>
            <p:cNvSpPr txBox="1"/>
            <p:nvPr/>
          </p:nvSpPr>
          <p:spPr>
            <a:xfrm>
              <a:off x="1454794" y="1981639"/>
              <a:ext cx="22540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3A3838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Got the assignment</a:t>
              </a:r>
              <a:endParaRPr lang="en-US" sz="2000" b="0" i="0" u="none" strike="noStrike" cap="none">
                <a:solidFill>
                  <a:srgbClr val="3A383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68" name="Google Shape;768;p4"/>
          <p:cNvGrpSpPr/>
          <p:nvPr/>
        </p:nvGrpSpPr>
        <p:grpSpPr>
          <a:xfrm>
            <a:off x="982497" y="2664755"/>
            <a:ext cx="4317097" cy="1992372"/>
            <a:chOff x="501345" y="2712096"/>
            <a:chExt cx="4317097" cy="1992372"/>
          </a:xfrm>
        </p:grpSpPr>
        <p:cxnSp>
          <p:nvCxnSpPr>
            <p:cNvPr id="769" name="Google Shape;769;p4"/>
            <p:cNvCxnSpPr/>
            <p:nvPr/>
          </p:nvCxnSpPr>
          <p:spPr>
            <a:xfrm>
              <a:off x="1180115" y="3027127"/>
              <a:ext cx="13862" cy="823380"/>
            </a:xfrm>
            <a:prstGeom prst="straightConnector1">
              <a:avLst/>
            </a:prstGeom>
            <a:noFill/>
            <a:ln w="15875" cap="rnd" cmpd="sng">
              <a:solidFill>
                <a:srgbClr val="BFBFBF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770" name="Google Shape;770;p4"/>
            <p:cNvSpPr/>
            <p:nvPr/>
          </p:nvSpPr>
          <p:spPr>
            <a:xfrm>
              <a:off x="3900068" y="4392166"/>
              <a:ext cx="918374" cy="312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7F7F7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2021</a:t>
              </a:r>
              <a:endParaRPr sz="28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501345" y="4109731"/>
              <a:ext cx="1217930" cy="318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7F7F7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2/1</a:t>
              </a:r>
              <a:endParaRPr lang="en-US" sz="20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878946" y="2712096"/>
              <a:ext cx="630062" cy="6300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73" name="Google Shape;773;p4"/>
          <p:cNvGrpSpPr/>
          <p:nvPr/>
        </p:nvGrpSpPr>
        <p:grpSpPr>
          <a:xfrm>
            <a:off x="8076575" y="2518907"/>
            <a:ext cx="630062" cy="1347887"/>
            <a:chOff x="9496569" y="2502620"/>
            <a:chExt cx="630062" cy="1347887"/>
          </a:xfrm>
        </p:grpSpPr>
        <p:cxnSp>
          <p:nvCxnSpPr>
            <p:cNvPr id="774" name="Google Shape;774;p4"/>
            <p:cNvCxnSpPr/>
            <p:nvPr/>
          </p:nvCxnSpPr>
          <p:spPr>
            <a:xfrm>
              <a:off x="9811600" y="3101487"/>
              <a:ext cx="0" cy="749020"/>
            </a:xfrm>
            <a:prstGeom prst="straightConnector1">
              <a:avLst/>
            </a:prstGeom>
            <a:noFill/>
            <a:ln w="15875" cap="rnd" cmpd="sng">
              <a:solidFill>
                <a:srgbClr val="BFBFBF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775" name="Google Shape;775;p4"/>
            <p:cNvSpPr/>
            <p:nvPr/>
          </p:nvSpPr>
          <p:spPr>
            <a:xfrm>
              <a:off x="9496569" y="2502620"/>
              <a:ext cx="630062" cy="6300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76" name="Google Shape;776;p4"/>
          <p:cNvSpPr/>
          <p:nvPr/>
        </p:nvSpPr>
        <p:spPr>
          <a:xfrm>
            <a:off x="3344132" y="3460617"/>
            <a:ext cx="1027124" cy="31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2000" b="0" i="0" u="none" strike="noStrike" cap="none">
              <a:solidFill>
                <a:srgbClr val="7F7F7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77" name="Google Shape;777;p4"/>
          <p:cNvGrpSpPr/>
          <p:nvPr/>
        </p:nvGrpSpPr>
        <p:grpSpPr>
          <a:xfrm>
            <a:off x="3605698" y="1267120"/>
            <a:ext cx="2470785" cy="3113405"/>
            <a:chOff x="4271629" y="1318958"/>
            <a:chExt cx="2470805" cy="3073067"/>
          </a:xfrm>
        </p:grpSpPr>
        <p:grpSp>
          <p:nvGrpSpPr>
            <p:cNvPr id="778" name="Google Shape;778;p4"/>
            <p:cNvGrpSpPr/>
            <p:nvPr/>
          </p:nvGrpSpPr>
          <p:grpSpPr>
            <a:xfrm>
              <a:off x="4271629" y="1318958"/>
              <a:ext cx="2470805" cy="1231896"/>
              <a:chOff x="1367180" y="1733381"/>
              <a:chExt cx="2470805" cy="1231896"/>
            </a:xfrm>
          </p:grpSpPr>
          <p:sp>
            <p:nvSpPr>
              <p:cNvPr id="779" name="Google Shape;779;p4"/>
              <p:cNvSpPr/>
              <p:nvPr/>
            </p:nvSpPr>
            <p:spPr>
              <a:xfrm>
                <a:off x="1367180" y="1733381"/>
                <a:ext cx="2470805" cy="1231896"/>
              </a:xfrm>
              <a:prstGeom prst="roundRect">
                <a:avLst>
                  <a:gd name="adj" fmla="val 4559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80" name="Google Shape;780;p4"/>
              <p:cNvSpPr txBox="1"/>
              <p:nvPr/>
            </p:nvSpPr>
            <p:spPr>
              <a:xfrm>
                <a:off x="1367180" y="2129927"/>
                <a:ext cx="2470785" cy="3033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r>
                  <a:rPr lang="en-US" sz="2000">
                    <a:solidFill>
                      <a:srgbClr val="3A3838"/>
                    </a:solidFill>
                  </a:rPr>
                  <a:t>Start doing Back-end</a:t>
                </a:r>
                <a:endParaRPr lang="en-US" sz="2000" b="0" i="0" u="none" strike="noStrike" cap="none">
                  <a:solidFill>
                    <a:srgbClr val="3A3838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cxnSp>
          <p:nvCxnSpPr>
            <p:cNvPr id="781" name="Google Shape;781;p4"/>
            <p:cNvCxnSpPr/>
            <p:nvPr/>
          </p:nvCxnSpPr>
          <p:spPr>
            <a:xfrm>
              <a:off x="5494967" y="3001992"/>
              <a:ext cx="0" cy="823263"/>
            </a:xfrm>
            <a:prstGeom prst="straightConnector1">
              <a:avLst/>
            </a:prstGeom>
            <a:noFill/>
            <a:ln w="15875" cap="rnd" cmpd="sng">
              <a:solidFill>
                <a:srgbClr val="BFBFBF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782" name="Google Shape;782;p4"/>
            <p:cNvSpPr/>
            <p:nvPr/>
          </p:nvSpPr>
          <p:spPr>
            <a:xfrm>
              <a:off x="5393250" y="3821932"/>
              <a:ext cx="190500" cy="190500"/>
            </a:xfrm>
            <a:prstGeom prst="ellipse">
              <a:avLst/>
            </a:prstGeom>
            <a:solidFill>
              <a:srgbClr val="7F7F7F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rgbClr val="A5A5A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5179936" y="2627807"/>
              <a:ext cx="630062" cy="63006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4984016" y="4074170"/>
              <a:ext cx="1027124" cy="317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20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85" name="Google Shape;785;p4"/>
          <p:cNvGrpSpPr/>
          <p:nvPr/>
        </p:nvGrpSpPr>
        <p:grpSpPr>
          <a:xfrm>
            <a:off x="5345599" y="3498582"/>
            <a:ext cx="2472690" cy="3215917"/>
            <a:chOff x="6503715" y="3401930"/>
            <a:chExt cx="2472690" cy="3215917"/>
          </a:xfrm>
        </p:grpSpPr>
        <p:grpSp>
          <p:nvGrpSpPr>
            <p:cNvPr id="786" name="Google Shape;786;p4"/>
            <p:cNvGrpSpPr/>
            <p:nvPr/>
          </p:nvGrpSpPr>
          <p:grpSpPr>
            <a:xfrm>
              <a:off x="6503715" y="5385951"/>
              <a:ext cx="2472690" cy="1231896"/>
              <a:chOff x="1349440" y="1700749"/>
              <a:chExt cx="2472690" cy="1231896"/>
            </a:xfrm>
          </p:grpSpPr>
          <p:sp>
            <p:nvSpPr>
              <p:cNvPr id="787" name="Google Shape;787;p4"/>
              <p:cNvSpPr/>
              <p:nvPr/>
            </p:nvSpPr>
            <p:spPr>
              <a:xfrm>
                <a:off x="1349440" y="1700749"/>
                <a:ext cx="2470805" cy="1231896"/>
              </a:xfrm>
              <a:prstGeom prst="roundRect">
                <a:avLst>
                  <a:gd name="adj" fmla="val 4716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88" name="Google Shape;788;p4"/>
              <p:cNvSpPr txBox="1"/>
              <p:nvPr/>
            </p:nvSpPr>
            <p:spPr>
              <a:xfrm>
                <a:off x="1350075" y="2101434"/>
                <a:ext cx="2472055" cy="6155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 panose="020B0604020202020204"/>
                  <a:buNone/>
                </a:pPr>
                <a:r>
                  <a:rPr lang="en-US" sz="20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Link Back-end to Front-end</a:t>
                </a:r>
                <a:endParaRPr lang="en-US" sz="20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789" name="Google Shape;789;p4"/>
            <p:cNvGrpSpPr/>
            <p:nvPr/>
          </p:nvGrpSpPr>
          <p:grpSpPr>
            <a:xfrm>
              <a:off x="7418068" y="3713037"/>
              <a:ext cx="630062" cy="1604327"/>
              <a:chOff x="6697857" y="3751277"/>
              <a:chExt cx="630062" cy="1604327"/>
            </a:xfrm>
          </p:grpSpPr>
          <p:cxnSp>
            <p:nvCxnSpPr>
              <p:cNvPr id="790" name="Google Shape;790;p4"/>
              <p:cNvCxnSpPr>
                <a:stCxn id="791" idx="0"/>
              </p:cNvCxnSpPr>
              <p:nvPr/>
            </p:nvCxnSpPr>
            <p:spPr>
              <a:xfrm>
                <a:off x="7000952" y="3751277"/>
                <a:ext cx="7500" cy="1253400"/>
              </a:xfrm>
              <a:prstGeom prst="straightConnector1">
                <a:avLst/>
              </a:prstGeom>
              <a:noFill/>
              <a:ln w="15875" cap="rnd" cmpd="sng">
                <a:solidFill>
                  <a:srgbClr val="BFBFB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791" name="Google Shape;791;p4"/>
              <p:cNvSpPr/>
              <p:nvPr/>
            </p:nvSpPr>
            <p:spPr>
              <a:xfrm>
                <a:off x="6905702" y="3751277"/>
                <a:ext cx="190500" cy="190500"/>
              </a:xfrm>
              <a:prstGeom prst="ellipse">
                <a:avLst/>
              </a:prstGeom>
              <a:solidFill>
                <a:srgbClr val="7F7F7F"/>
              </a:solidFill>
              <a:ln w="1270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rgbClr val="A5A5A5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92" name="Google Shape;792;p4"/>
              <p:cNvSpPr/>
              <p:nvPr/>
            </p:nvSpPr>
            <p:spPr>
              <a:xfrm>
                <a:off x="6697857" y="4725542"/>
                <a:ext cx="630062" cy="63006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793" name="Google Shape;793;p4"/>
            <p:cNvSpPr/>
            <p:nvPr/>
          </p:nvSpPr>
          <p:spPr>
            <a:xfrm>
              <a:off x="7210774" y="3401930"/>
              <a:ext cx="1027124" cy="317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20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94" name="Google Shape;794;p4"/>
          <p:cNvSpPr/>
          <p:nvPr/>
        </p:nvSpPr>
        <p:spPr>
          <a:xfrm>
            <a:off x="7726539" y="4295901"/>
            <a:ext cx="1405255" cy="41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2021</a:t>
            </a:r>
            <a:endParaRPr lang="en-US" sz="2800" b="0" i="0" u="none" strike="noStrike" cap="none">
              <a:solidFill>
                <a:srgbClr val="7F7F7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95" name="Google Shape;795;p4"/>
          <p:cNvSpPr/>
          <p:nvPr/>
        </p:nvSpPr>
        <p:spPr>
          <a:xfrm>
            <a:off x="7878722" y="4035731"/>
            <a:ext cx="1027124" cy="31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4/2</a:t>
            </a:r>
            <a:endParaRPr lang="en-US" sz="2000" b="0" i="0" u="none" strike="noStrike" cap="none">
              <a:solidFill>
                <a:srgbClr val="7F7F7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96" name="Google Shape;796;p4"/>
          <p:cNvGrpSpPr/>
          <p:nvPr/>
        </p:nvGrpSpPr>
        <p:grpSpPr>
          <a:xfrm>
            <a:off x="1482635" y="2796899"/>
            <a:ext cx="371125" cy="365773"/>
            <a:chOff x="-64774725" y="1916550"/>
            <a:chExt cx="319000" cy="314400"/>
          </a:xfrm>
        </p:grpSpPr>
        <p:sp>
          <p:nvSpPr>
            <p:cNvPr id="797" name="Google Shape;797;p4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99" name="Google Shape;799;p4"/>
          <p:cNvGrpSpPr/>
          <p:nvPr/>
        </p:nvGrpSpPr>
        <p:grpSpPr>
          <a:xfrm>
            <a:off x="2837499" y="4915459"/>
            <a:ext cx="362157" cy="365760"/>
            <a:chOff x="-64764500" y="2280550"/>
            <a:chExt cx="316650" cy="319800"/>
          </a:xfrm>
        </p:grpSpPr>
        <p:sp>
          <p:nvSpPr>
            <p:cNvPr id="800" name="Google Shape;800;p4"/>
            <p:cNvSpPr/>
            <p:nvPr/>
          </p:nvSpPr>
          <p:spPr>
            <a:xfrm>
              <a:off x="-64764500" y="2280550"/>
              <a:ext cx="316650" cy="319800"/>
            </a:xfrm>
            <a:custGeom>
              <a:avLst/>
              <a:gdLst/>
              <a:ahLst/>
              <a:cxnLst/>
              <a:rect l="l" t="t" r="r" b="b"/>
              <a:pathLst>
                <a:path w="12666" h="12792" extrusionOk="0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-64679425" y="2364825"/>
              <a:ext cx="146500" cy="102450"/>
            </a:xfrm>
            <a:custGeom>
              <a:avLst/>
              <a:gdLst/>
              <a:ahLst/>
              <a:cxnLst/>
              <a:rect l="l" t="t" r="r" b="b"/>
              <a:pathLst>
                <a:path w="5860" h="4098" extrusionOk="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02" name="Google Shape;802;p4"/>
          <p:cNvGrpSpPr/>
          <p:nvPr/>
        </p:nvGrpSpPr>
        <p:grpSpPr>
          <a:xfrm>
            <a:off x="6356938" y="4854571"/>
            <a:ext cx="448126" cy="457200"/>
            <a:chOff x="-65129950" y="2646800"/>
            <a:chExt cx="311125" cy="317425"/>
          </a:xfrm>
        </p:grpSpPr>
        <p:sp>
          <p:nvSpPr>
            <p:cNvPr id="803" name="Google Shape;803;p4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805" name="Google Shape;805;p4"/>
          <p:cNvSpPr/>
          <p:nvPr/>
        </p:nvSpPr>
        <p:spPr>
          <a:xfrm>
            <a:off x="4662881" y="2725169"/>
            <a:ext cx="319355" cy="365760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06" name="Google Shape;806;p4"/>
          <p:cNvSpPr/>
          <p:nvPr/>
        </p:nvSpPr>
        <p:spPr>
          <a:xfrm>
            <a:off x="8206525" y="2651058"/>
            <a:ext cx="370159" cy="365760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Google Shape;771;p4"/>
          <p:cNvSpPr/>
          <p:nvPr/>
        </p:nvSpPr>
        <p:spPr>
          <a:xfrm>
            <a:off x="4220060" y="4026690"/>
            <a:ext cx="1217930" cy="31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3/1</a:t>
            </a:r>
            <a:endParaRPr lang="en-US" sz="2000" b="0" i="0" u="none" strike="noStrike" cap="none">
              <a:solidFill>
                <a:srgbClr val="7F7F7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Google Shape;771;p4"/>
          <p:cNvSpPr/>
          <p:nvPr/>
        </p:nvSpPr>
        <p:spPr>
          <a:xfrm>
            <a:off x="1059263" y="4362336"/>
            <a:ext cx="1217930" cy="31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2021</a:t>
            </a:r>
            <a:endParaRPr lang="en-US" sz="2000" b="0" i="0" u="none" strike="noStrike" cap="none">
              <a:solidFill>
                <a:srgbClr val="7F7F7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" name="Google Shape;763;p4"/>
          <p:cNvSpPr/>
          <p:nvPr/>
        </p:nvSpPr>
        <p:spPr>
          <a:xfrm>
            <a:off x="8296355" y="3784134"/>
            <a:ext cx="190500" cy="190500"/>
          </a:xfrm>
          <a:prstGeom prst="ellipse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A5A5A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6" name="Google Shape;758;p4"/>
          <p:cNvGrpSpPr/>
          <p:nvPr/>
        </p:nvGrpSpPr>
        <p:grpSpPr>
          <a:xfrm>
            <a:off x="9238926" y="5461834"/>
            <a:ext cx="2470805" cy="1231896"/>
            <a:chOff x="1349440" y="1700749"/>
            <a:chExt cx="2470805" cy="1231896"/>
          </a:xfrm>
        </p:grpSpPr>
        <p:sp>
          <p:nvSpPr>
            <p:cNvPr id="77" name="Google Shape;759;p4"/>
            <p:cNvSpPr/>
            <p:nvPr/>
          </p:nvSpPr>
          <p:spPr>
            <a:xfrm>
              <a:off x="1349440" y="1700749"/>
              <a:ext cx="2470805" cy="1231896"/>
            </a:xfrm>
            <a:prstGeom prst="roundRect">
              <a:avLst>
                <a:gd name="adj" fmla="val 461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8" name="Google Shape;760;p4"/>
            <p:cNvSpPr txBox="1"/>
            <p:nvPr/>
          </p:nvSpPr>
          <p:spPr>
            <a:xfrm>
              <a:off x="1502326" y="2029689"/>
              <a:ext cx="2165031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>
                  <a:solidFill>
                    <a:srgbClr val="3A3838"/>
                  </a:solidFill>
                </a:rPr>
                <a:t>Bug fix and presentation</a:t>
              </a:r>
              <a:endParaRPr lang="en-US" sz="2000" b="0" i="0" u="none" strike="noStrike" cap="none">
                <a:solidFill>
                  <a:srgbClr val="3A383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cxnSp>
        <p:nvCxnSpPr>
          <p:cNvPr id="79" name="Google Shape;761;p4"/>
          <p:cNvCxnSpPr/>
          <p:nvPr/>
        </p:nvCxnSpPr>
        <p:spPr>
          <a:xfrm>
            <a:off x="10390478" y="3984141"/>
            <a:ext cx="7000" cy="1199444"/>
          </a:xfrm>
          <a:prstGeom prst="straightConnector1">
            <a:avLst/>
          </a:prstGeom>
          <a:noFill/>
          <a:ln w="15875" cap="rnd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80" name="Google Shape;763;p4"/>
          <p:cNvSpPr/>
          <p:nvPr/>
        </p:nvSpPr>
        <p:spPr>
          <a:xfrm>
            <a:off x="10298728" y="3803166"/>
            <a:ext cx="190500" cy="190500"/>
          </a:xfrm>
          <a:prstGeom prst="ellipse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A5A5A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1" name="Google Shape;764;p4"/>
          <p:cNvSpPr/>
          <p:nvPr/>
        </p:nvSpPr>
        <p:spPr>
          <a:xfrm>
            <a:off x="10082447" y="4751422"/>
            <a:ext cx="630062" cy="63006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6418;p30"/>
          <p:cNvSpPr/>
          <p:nvPr/>
        </p:nvSpPr>
        <p:spPr>
          <a:xfrm>
            <a:off x="10228079" y="4902408"/>
            <a:ext cx="334993" cy="361527"/>
          </a:xfrm>
          <a:custGeom>
            <a:avLst/>
            <a:gdLst/>
            <a:ahLst/>
            <a:cxnLst/>
            <a:rect l="l" t="t" r="r" b="b"/>
            <a:pathLst>
              <a:path w="17212" h="19327" extrusionOk="0">
                <a:moveTo>
                  <a:pt x="15400" y="1132"/>
                </a:moveTo>
                <a:cubicBezTo>
                  <a:pt x="15714" y="1132"/>
                  <a:pt x="15965" y="1386"/>
                  <a:pt x="15965" y="1700"/>
                </a:cubicBezTo>
                <a:cubicBezTo>
                  <a:pt x="15965" y="2011"/>
                  <a:pt x="15714" y="2265"/>
                  <a:pt x="15400" y="2265"/>
                </a:cubicBezTo>
                <a:lnTo>
                  <a:pt x="1813" y="2265"/>
                </a:lnTo>
                <a:cubicBezTo>
                  <a:pt x="1499" y="2265"/>
                  <a:pt x="1248" y="2011"/>
                  <a:pt x="1248" y="1700"/>
                </a:cubicBezTo>
                <a:cubicBezTo>
                  <a:pt x="1248" y="1386"/>
                  <a:pt x="1499" y="1132"/>
                  <a:pt x="1813" y="1132"/>
                </a:cubicBezTo>
                <a:close/>
                <a:moveTo>
                  <a:pt x="14835" y="3397"/>
                </a:moveTo>
                <a:lnTo>
                  <a:pt x="14835" y="10230"/>
                </a:lnTo>
                <a:lnTo>
                  <a:pt x="2380" y="10230"/>
                </a:lnTo>
                <a:lnTo>
                  <a:pt x="2380" y="3397"/>
                </a:lnTo>
                <a:close/>
                <a:moveTo>
                  <a:pt x="15400" y="11362"/>
                </a:moveTo>
                <a:cubicBezTo>
                  <a:pt x="15714" y="11362"/>
                  <a:pt x="15965" y="11613"/>
                  <a:pt x="15965" y="11927"/>
                </a:cubicBezTo>
                <a:cubicBezTo>
                  <a:pt x="15965" y="12241"/>
                  <a:pt x="15714" y="12495"/>
                  <a:pt x="15400" y="12495"/>
                </a:cubicBezTo>
                <a:lnTo>
                  <a:pt x="1813" y="12495"/>
                </a:lnTo>
                <a:cubicBezTo>
                  <a:pt x="1499" y="12495"/>
                  <a:pt x="1248" y="12241"/>
                  <a:pt x="1248" y="11927"/>
                </a:cubicBezTo>
                <a:cubicBezTo>
                  <a:pt x="1248" y="11613"/>
                  <a:pt x="1499" y="11362"/>
                  <a:pt x="1813" y="11362"/>
                </a:cubicBezTo>
                <a:close/>
                <a:moveTo>
                  <a:pt x="1813" y="0"/>
                </a:moveTo>
                <a:cubicBezTo>
                  <a:pt x="985" y="0"/>
                  <a:pt x="279" y="595"/>
                  <a:pt x="140" y="1410"/>
                </a:cubicBezTo>
                <a:cubicBezTo>
                  <a:pt x="1" y="2226"/>
                  <a:pt x="466" y="3023"/>
                  <a:pt x="1248" y="3300"/>
                </a:cubicBezTo>
                <a:lnTo>
                  <a:pt x="1248" y="10327"/>
                </a:lnTo>
                <a:cubicBezTo>
                  <a:pt x="569" y="10565"/>
                  <a:pt x="116" y="11208"/>
                  <a:pt x="116" y="11927"/>
                </a:cubicBezTo>
                <a:cubicBezTo>
                  <a:pt x="116" y="12866"/>
                  <a:pt x="874" y="13624"/>
                  <a:pt x="1813" y="13627"/>
                </a:cubicBezTo>
                <a:lnTo>
                  <a:pt x="6774" y="13627"/>
                </a:lnTo>
                <a:lnTo>
                  <a:pt x="2522" y="18383"/>
                </a:lnTo>
                <a:cubicBezTo>
                  <a:pt x="2311" y="18615"/>
                  <a:pt x="2332" y="18974"/>
                  <a:pt x="2564" y="19183"/>
                </a:cubicBezTo>
                <a:cubicBezTo>
                  <a:pt x="2673" y="19279"/>
                  <a:pt x="2809" y="19326"/>
                  <a:pt x="2943" y="19326"/>
                </a:cubicBezTo>
                <a:cubicBezTo>
                  <a:pt x="3100" y="19326"/>
                  <a:pt x="3256" y="19262"/>
                  <a:pt x="3368" y="19137"/>
                </a:cubicBezTo>
                <a:lnTo>
                  <a:pt x="8042" y="13908"/>
                </a:lnTo>
                <a:lnTo>
                  <a:pt x="8042" y="18760"/>
                </a:lnTo>
                <a:cubicBezTo>
                  <a:pt x="8042" y="19071"/>
                  <a:pt x="8292" y="19325"/>
                  <a:pt x="8606" y="19325"/>
                </a:cubicBezTo>
                <a:cubicBezTo>
                  <a:pt x="8920" y="19325"/>
                  <a:pt x="9174" y="19071"/>
                  <a:pt x="9174" y="18760"/>
                </a:cubicBezTo>
                <a:lnTo>
                  <a:pt x="9174" y="13908"/>
                </a:lnTo>
                <a:lnTo>
                  <a:pt x="13845" y="19137"/>
                </a:lnTo>
                <a:cubicBezTo>
                  <a:pt x="13956" y="19260"/>
                  <a:pt x="14109" y="19322"/>
                  <a:pt x="14263" y="19322"/>
                </a:cubicBezTo>
                <a:cubicBezTo>
                  <a:pt x="14398" y="19322"/>
                  <a:pt x="14534" y="19274"/>
                  <a:pt x="14642" y="19177"/>
                </a:cubicBezTo>
                <a:cubicBezTo>
                  <a:pt x="14875" y="18971"/>
                  <a:pt x="14896" y="18615"/>
                  <a:pt x="14691" y="18383"/>
                </a:cubicBezTo>
                <a:lnTo>
                  <a:pt x="10439" y="13627"/>
                </a:lnTo>
                <a:lnTo>
                  <a:pt x="15400" y="13627"/>
                </a:lnTo>
                <a:cubicBezTo>
                  <a:pt x="16227" y="13624"/>
                  <a:pt x="16934" y="13029"/>
                  <a:pt x="17073" y="12214"/>
                </a:cubicBezTo>
                <a:cubicBezTo>
                  <a:pt x="17212" y="11399"/>
                  <a:pt x="16747" y="10601"/>
                  <a:pt x="15968" y="10327"/>
                </a:cubicBezTo>
                <a:lnTo>
                  <a:pt x="15968" y="3300"/>
                </a:lnTo>
                <a:cubicBezTo>
                  <a:pt x="16747" y="3023"/>
                  <a:pt x="17212" y="2226"/>
                  <a:pt x="17073" y="1410"/>
                </a:cubicBezTo>
                <a:cubicBezTo>
                  <a:pt x="16934" y="595"/>
                  <a:pt x="16227" y="0"/>
                  <a:pt x="154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435D7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Google Shape;795;p4"/>
          <p:cNvSpPr/>
          <p:nvPr/>
        </p:nvSpPr>
        <p:spPr>
          <a:xfrm>
            <a:off x="9884052" y="3461056"/>
            <a:ext cx="1027124" cy="31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5/2</a:t>
            </a:r>
            <a:endParaRPr lang="en-US" sz="2000" b="0" i="0" u="none" strike="noStrike" cap="none">
              <a:solidFill>
                <a:srgbClr val="7F7F7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"/>
          <p:cNvSpPr txBox="1"/>
          <p:nvPr/>
        </p:nvSpPr>
        <p:spPr>
          <a:xfrm>
            <a:off x="1929590" y="2767281"/>
            <a:ext cx="138691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 panose="020B0604020202020204"/>
              <a:buNone/>
            </a:pPr>
            <a:r>
              <a:rPr lang="en-US" sz="8000" b="0" i="0" u="none" strike="noStrike" cap="none">
                <a:solidFill>
                  <a:srgbClr val="FB970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01</a:t>
            </a:r>
            <a:endParaRPr sz="8000" b="0" i="0" u="none" strike="noStrike" cap="none">
              <a:solidFill>
                <a:srgbClr val="FB970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4" name="Google Shape;844;p7"/>
          <p:cNvSpPr/>
          <p:nvPr/>
        </p:nvSpPr>
        <p:spPr>
          <a:xfrm>
            <a:off x="3827499" y="2490222"/>
            <a:ext cx="500839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9705"/>
              </a:buClr>
              <a:buSzPts val="4000"/>
              <a:buFont typeface="Arial" panose="020B0604020202020204"/>
              <a:buNone/>
            </a:pPr>
            <a:r>
              <a:rPr lang="en-US" sz="4000" b="1" i="0" u="none" strike="noStrike" cap="none">
                <a:solidFill>
                  <a:srgbClr val="FB9705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INTRODUCTRION</a:t>
            </a:r>
            <a:endParaRPr sz="4000" b="1" i="0" u="none" strike="noStrike" cap="none">
              <a:solidFill>
                <a:srgbClr val="FB9705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144605499_792549157997112_2442287397909664559_n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8483600" y="2066925"/>
            <a:ext cx="1616710" cy="1616710"/>
          </a:xfrm>
          <a:prstGeom prst="rect">
            <a:avLst/>
          </a:prstGeom>
        </p:spPr>
      </p:pic>
      <p:grpSp>
        <p:nvGrpSpPr>
          <p:cNvPr id="728" name="Google Shape;728;p3"/>
          <p:cNvGrpSpPr/>
          <p:nvPr/>
        </p:nvGrpSpPr>
        <p:grpSpPr>
          <a:xfrm>
            <a:off x="1548663" y="2411568"/>
            <a:ext cx="6111443" cy="1574509"/>
            <a:chOff x="7104019" y="2777921"/>
            <a:chExt cx="3542211" cy="1574509"/>
          </a:xfrm>
        </p:grpSpPr>
        <p:sp>
          <p:nvSpPr>
            <p:cNvPr id="730" name="Google Shape;730;p3"/>
            <p:cNvSpPr txBox="1"/>
            <p:nvPr/>
          </p:nvSpPr>
          <p:spPr>
            <a:xfrm>
              <a:off x="7104019" y="2777921"/>
              <a:ext cx="3542211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r>
                <a:rPr lang="en-US" sz="4000" b="0" i="0" u="none" strike="noStrike" cap="none">
                  <a:solidFill>
                    <a:srgbClr val="3A3838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User friendly</a:t>
              </a:r>
              <a:endParaRPr sz="4000" b="0" i="0" u="none" strike="noStrike" cap="none">
                <a:solidFill>
                  <a:srgbClr val="3A383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1" name="Google Shape;731;p3"/>
            <p:cNvSpPr txBox="1"/>
            <p:nvPr/>
          </p:nvSpPr>
          <p:spPr>
            <a:xfrm>
              <a:off x="7104019" y="3644584"/>
              <a:ext cx="3542211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r>
                <a:rPr lang="en-US" sz="4000" b="0" i="0" u="none" strike="noStrike" cap="none">
                  <a:solidFill>
                    <a:srgbClr val="3A3838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Connect people together</a:t>
              </a:r>
              <a:endParaRPr sz="4000" b="0" i="0" u="none" strike="noStrike" cap="none">
                <a:solidFill>
                  <a:srgbClr val="3A383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34" name="Google Shape;734;p3"/>
          <p:cNvSpPr txBox="1"/>
          <p:nvPr/>
        </p:nvSpPr>
        <p:spPr>
          <a:xfrm>
            <a:off x="1985230" y="142984"/>
            <a:ext cx="5238679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097"/>
              </a:buClr>
              <a:buSzPts val="3600"/>
              <a:buFont typeface="Arial" panose="020B0604020202020204"/>
              <a:buNone/>
            </a:pPr>
            <a:r>
              <a:rPr lang="en-US" sz="6600" b="0" i="0" u="none" strike="noStrike" cap="none">
                <a:solidFill>
                  <a:srgbClr val="FB970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Introduction</a:t>
            </a:r>
            <a:endParaRPr lang="en-US" sz="6600" b="0" i="0" u="none" strike="noStrike" cap="none">
              <a:solidFill>
                <a:srgbClr val="FB970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35" name="Google Shape;735;p3"/>
          <p:cNvGrpSpPr/>
          <p:nvPr/>
        </p:nvGrpSpPr>
        <p:grpSpPr>
          <a:xfrm>
            <a:off x="563784" y="2519662"/>
            <a:ext cx="553603" cy="553605"/>
            <a:chOff x="556360" y="1787501"/>
            <a:chExt cx="3282998" cy="3282998"/>
          </a:xfrm>
        </p:grpSpPr>
        <p:sp>
          <p:nvSpPr>
            <p:cNvPr id="736" name="Google Shape;736;p3"/>
            <p:cNvSpPr/>
            <p:nvPr/>
          </p:nvSpPr>
          <p:spPr>
            <a:xfrm>
              <a:off x="1462449" y="2286000"/>
              <a:ext cx="2286000" cy="2286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7" name="Google Shape;737;p3"/>
            <p:cNvSpPr/>
            <p:nvPr/>
          </p:nvSpPr>
          <p:spPr>
            <a:xfrm rot="2700000">
              <a:off x="1037144" y="2268285"/>
              <a:ext cx="2321430" cy="2321430"/>
            </a:xfrm>
            <a:prstGeom prst="arc">
              <a:avLst>
                <a:gd name="adj1" fmla="val 20887794"/>
                <a:gd name="adj2" fmla="val 16988131"/>
              </a:avLst>
            </a:prstGeom>
            <a:noFill/>
            <a:ln w="3175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38" name="Google Shape;738;p3"/>
          <p:cNvGrpSpPr/>
          <p:nvPr/>
        </p:nvGrpSpPr>
        <p:grpSpPr>
          <a:xfrm>
            <a:off x="579660" y="3355845"/>
            <a:ext cx="553603" cy="553605"/>
            <a:chOff x="556360" y="1787501"/>
            <a:chExt cx="3282998" cy="3282998"/>
          </a:xfrm>
        </p:grpSpPr>
        <p:sp>
          <p:nvSpPr>
            <p:cNvPr id="739" name="Google Shape;739;p3"/>
            <p:cNvSpPr/>
            <p:nvPr/>
          </p:nvSpPr>
          <p:spPr>
            <a:xfrm>
              <a:off x="1462449" y="2286000"/>
              <a:ext cx="2286000" cy="2286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0" name="Google Shape;740;p3"/>
            <p:cNvSpPr/>
            <p:nvPr/>
          </p:nvSpPr>
          <p:spPr>
            <a:xfrm rot="2700000">
              <a:off x="1037144" y="2268285"/>
              <a:ext cx="2321430" cy="2321430"/>
            </a:xfrm>
            <a:prstGeom prst="arc">
              <a:avLst>
                <a:gd name="adj1" fmla="val 20887794"/>
                <a:gd name="adj2" fmla="val 16988131"/>
              </a:avLst>
            </a:prstGeom>
            <a:noFill/>
            <a:ln w="3175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6" name="Google Shape;731;p3"/>
          <p:cNvSpPr txBox="1"/>
          <p:nvPr/>
        </p:nvSpPr>
        <p:spPr>
          <a:xfrm>
            <a:off x="1548663" y="4268196"/>
            <a:ext cx="6111443" cy="70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4000" b="0" i="0" u="none" strike="noStrike" cap="none">
                <a:solidFill>
                  <a:srgbClr val="3A383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Multiplayer</a:t>
            </a:r>
            <a:endParaRPr sz="4000" b="0" i="0" u="none" strike="noStrike" cap="none">
              <a:solidFill>
                <a:srgbClr val="3A3838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" name="Google Shape;738;p3"/>
          <p:cNvGrpSpPr/>
          <p:nvPr/>
        </p:nvGrpSpPr>
        <p:grpSpPr>
          <a:xfrm>
            <a:off x="579660" y="4345810"/>
            <a:ext cx="553603" cy="553605"/>
            <a:chOff x="556360" y="1787501"/>
            <a:chExt cx="3282998" cy="3282998"/>
          </a:xfrm>
        </p:grpSpPr>
        <p:sp>
          <p:nvSpPr>
            <p:cNvPr id="8" name="Google Shape;739;p3"/>
            <p:cNvSpPr/>
            <p:nvPr/>
          </p:nvSpPr>
          <p:spPr>
            <a:xfrm>
              <a:off x="1462449" y="2286000"/>
              <a:ext cx="2286000" cy="2286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" name="Google Shape;740;p3"/>
            <p:cNvSpPr/>
            <p:nvPr/>
          </p:nvSpPr>
          <p:spPr>
            <a:xfrm rot="2700000">
              <a:off x="1037144" y="2268285"/>
              <a:ext cx="2321430" cy="2321430"/>
            </a:xfrm>
            <a:prstGeom prst="arc">
              <a:avLst>
                <a:gd name="adj1" fmla="val 20887794"/>
                <a:gd name="adj2" fmla="val 16988131"/>
              </a:avLst>
            </a:prstGeom>
            <a:noFill/>
            <a:ln w="3175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 panose="020B0604020202020204"/>
                <a:buNone/>
              </a:pPr>
              <a:endParaRPr sz="24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3" name="Google Shape;731;p3"/>
          <p:cNvSpPr txBox="1"/>
          <p:nvPr/>
        </p:nvSpPr>
        <p:spPr>
          <a:xfrm>
            <a:off x="6236233" y="1361166"/>
            <a:ext cx="6111443" cy="70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4000" b="0" i="0" u="none" strike="noStrike" cap="none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Caro King</a:t>
            </a:r>
            <a:endParaRPr lang="en-US" sz="4000" b="0" i="0" u="none" strike="noStrike" cap="none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2"/>
          <p:cNvSpPr txBox="1"/>
          <p:nvPr/>
        </p:nvSpPr>
        <p:spPr>
          <a:xfrm>
            <a:off x="1929590" y="2767281"/>
            <a:ext cx="138691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 panose="020B0604020202020204"/>
              <a:buNone/>
            </a:pPr>
            <a:r>
              <a:rPr lang="en-US" sz="8000" b="0" i="0" u="none" strike="noStrike" cap="none">
                <a:solidFill>
                  <a:srgbClr val="54823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02</a:t>
            </a:r>
            <a:endParaRPr sz="8000" b="0" i="0" u="none" strike="noStrike" cap="none">
              <a:solidFill>
                <a:srgbClr val="54823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5" name="Google Shape;875;p12"/>
          <p:cNvSpPr/>
          <p:nvPr/>
        </p:nvSpPr>
        <p:spPr>
          <a:xfrm>
            <a:off x="3824324" y="3075057"/>
            <a:ext cx="500839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8235"/>
              </a:buClr>
              <a:buSzPts val="4000"/>
              <a:buFont typeface="Arial" panose="020B0604020202020204"/>
              <a:buNone/>
            </a:pPr>
            <a:r>
              <a:rPr lang="en-US" sz="4000" b="1" i="0" u="none" strike="noStrike" cap="none">
                <a:solidFill>
                  <a:srgbClr val="548235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TECHNOLOGIES</a:t>
            </a:r>
            <a:endParaRPr sz="4000" b="1" i="0" u="none" strike="noStrike" cap="none">
              <a:solidFill>
                <a:srgbClr val="548235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</p:spTree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angular-14a0f6532f"/>
          <p:cNvPicPr>
            <a:picLocks noGrp="1" noChangeAspect="1"/>
          </p:cNvPicPr>
          <p:nvPr>
            <p:ph type="pic" idx="3"/>
          </p:nvPr>
        </p:nvPicPr>
        <p:blipFill>
          <a:blip r:embed="rId1"/>
          <a:stretch>
            <a:fillRect/>
          </a:stretch>
        </p:blipFill>
        <p:spPr>
          <a:xfrm>
            <a:off x="8438947" y="523309"/>
            <a:ext cx="2841625" cy="28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4"/>
          <p:cNvSpPr txBox="1"/>
          <p:nvPr/>
        </p:nvSpPr>
        <p:spPr>
          <a:xfrm>
            <a:off x="1420495" y="3064510"/>
            <a:ext cx="2774950" cy="91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 panose="020B0604020202020204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Technology</a:t>
            </a:r>
            <a:endParaRPr sz="3600" b="1" i="0" u="none" strike="noStrike" cap="none">
              <a:solidFill>
                <a:srgbClr val="1F386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Google Shape;6007;p30"/>
          <p:cNvSpPr/>
          <p:nvPr/>
        </p:nvSpPr>
        <p:spPr>
          <a:xfrm>
            <a:off x="2475230" y="2184400"/>
            <a:ext cx="665480" cy="729615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435D7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" name="Picture Placeholder 0" descr="mongod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772" y="1004318"/>
            <a:ext cx="2424430" cy="2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2" descr="Firebase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65" y="3364685"/>
            <a:ext cx="3122930" cy="28390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Box 8"/>
          <p:cNvSpPr txBox="1"/>
          <p:nvPr/>
        </p:nvSpPr>
        <p:spPr>
          <a:xfrm>
            <a:off x="4667603" y="36124"/>
            <a:ext cx="6557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Main framework</a:t>
            </a:r>
            <a:endParaRPr lang="en-US" sz="3200"/>
          </a:p>
        </p:txBody>
      </p:sp>
      <p:sp>
        <p:nvSpPr>
          <p:cNvPr id="26" name="Text Box 8"/>
          <p:cNvSpPr txBox="1"/>
          <p:nvPr/>
        </p:nvSpPr>
        <p:spPr>
          <a:xfrm>
            <a:off x="8404709" y="2844225"/>
            <a:ext cx="3048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Angular</a:t>
            </a:r>
            <a:endParaRPr lang="en-US" sz="3200"/>
          </a:p>
        </p:txBody>
      </p:sp>
      <p:sp>
        <p:nvSpPr>
          <p:cNvPr id="10" name="Text Box 9"/>
          <p:cNvSpPr txBox="1"/>
          <p:nvPr/>
        </p:nvSpPr>
        <p:spPr>
          <a:xfrm>
            <a:off x="9077960" y="5529580"/>
            <a:ext cx="21475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/>
              <a:t>Socket IO</a:t>
            </a:r>
            <a:endParaRPr lang="en-US" sz="3200"/>
          </a:p>
        </p:txBody>
      </p:sp>
      <p:pic>
        <p:nvPicPr>
          <p:cNvPr id="11" name="Picture Placeholder 6" descr="Socket-io (1)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67520" y="3658235"/>
            <a:ext cx="1319530" cy="16408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3"/>
          <p:cNvSpPr txBox="1"/>
          <p:nvPr/>
        </p:nvSpPr>
        <p:spPr>
          <a:xfrm>
            <a:off x="1929589" y="2767281"/>
            <a:ext cx="145264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 panose="020B0604020202020204"/>
              <a:buNone/>
            </a:pPr>
            <a:r>
              <a:rPr lang="en-US" sz="8000" b="0" i="0" u="none" strike="noStrike" cap="none">
                <a:solidFill>
                  <a:srgbClr val="E2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03</a:t>
            </a:r>
            <a:endParaRPr sz="8000" b="0" i="0" u="none" strike="noStrike" cap="none">
              <a:solidFill>
                <a:srgbClr val="E2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2" name="Google Shape;882;p13"/>
          <p:cNvSpPr/>
          <p:nvPr/>
        </p:nvSpPr>
        <p:spPr>
          <a:xfrm>
            <a:off x="3824324" y="3075057"/>
            <a:ext cx="66912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0000"/>
              </a:buClr>
              <a:buSzPts val="4000"/>
              <a:buFont typeface="Arial" panose="020B0604020202020204"/>
              <a:buNone/>
            </a:pPr>
            <a:r>
              <a:rPr lang="en-US" sz="4000" b="1" i="0" u="none" strike="noStrike" cap="none">
                <a:solidFill>
                  <a:srgbClr val="E2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DEVELOPMENT PROCESS</a:t>
            </a:r>
            <a:endParaRPr sz="4000" b="1" i="0" u="none" strike="noStrike" cap="none">
              <a:solidFill>
                <a:srgbClr val="E2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1048</Words>
  <Application>WPS Presentation</Application>
  <PresentationFormat>Widescreen</PresentationFormat>
  <Paragraphs>163</Paragraphs>
  <Slides>18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SimSun</vt:lpstr>
      <vt:lpstr>Wingdings</vt:lpstr>
      <vt:lpstr>Arial</vt:lpstr>
      <vt:lpstr>Calibri</vt:lpstr>
      <vt:lpstr>Microsoft YaHei</vt:lpstr>
      <vt:lpstr>Federo</vt:lpstr>
      <vt:lpstr>Arial Unicode MS</vt:lpstr>
      <vt:lpstr>Office Theme</vt:lpstr>
      <vt:lpstr>PowerPoint 演示文稿</vt:lpstr>
      <vt:lpstr>Assignment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Features</vt:lpstr>
      <vt:lpstr>Current Limitations</vt:lpstr>
      <vt:lpstr>Demo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Nguyên Lý</dc:creator>
  <cp:lastModifiedBy>DELL</cp:lastModifiedBy>
  <cp:revision>65</cp:revision>
  <dcterms:created xsi:type="dcterms:W3CDTF">2021-02-04T07:35:00Z</dcterms:created>
  <dcterms:modified xsi:type="dcterms:W3CDTF">2021-02-05T10:24:53Z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1033-11.2.0.9052</vt:lpwstr>
  </property>
</Properties>
</file>